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9" r:id="rId4"/>
    <p:sldMasterId id="214748370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5143500" cx="9144000"/>
  <p:notesSz cx="6858000" cy="9144000"/>
  <p:embeddedFontLst>
    <p:embeddedFont>
      <p:font typeface="Lexend Light"/>
      <p:regular r:id="rId20"/>
      <p:bold r:id="rId21"/>
    </p:embeddedFont>
    <p:embeddedFont>
      <p:font typeface="Merriweather Light"/>
      <p:regular r:id="rId22"/>
      <p:bold r:id="rId23"/>
      <p:italic r:id="rId24"/>
      <p:boldItalic r:id="rId25"/>
    </p:embeddedFont>
    <p:embeddedFont>
      <p:font typeface="Lexend"/>
      <p:regular r:id="rId26"/>
      <p:bold r:id="rId27"/>
    </p:embeddedFont>
    <p:embeddedFont>
      <p:font typeface="Merriweather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exendLight-regular.fntdata"/><Relationship Id="rId22" Type="http://schemas.openxmlformats.org/officeDocument/2006/relationships/font" Target="fonts/MerriweatherLight-regular.fntdata"/><Relationship Id="rId21" Type="http://schemas.openxmlformats.org/officeDocument/2006/relationships/font" Target="fonts/LexendLight-bold.fntdata"/><Relationship Id="rId24" Type="http://schemas.openxmlformats.org/officeDocument/2006/relationships/font" Target="fonts/MerriweatherLight-italic.fntdata"/><Relationship Id="rId23" Type="http://schemas.openxmlformats.org/officeDocument/2006/relationships/font" Target="fonts/MerriweatherLigh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Lexend-regular.fntdata"/><Relationship Id="rId25" Type="http://schemas.openxmlformats.org/officeDocument/2006/relationships/font" Target="fonts/MerriweatherLight-boldItalic.fntdata"/><Relationship Id="rId28" Type="http://schemas.openxmlformats.org/officeDocument/2006/relationships/font" Target="fonts/Merriweather-regular.fntdata"/><Relationship Id="rId27" Type="http://schemas.openxmlformats.org/officeDocument/2006/relationships/font" Target="fonts/Lexend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erriweather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erriweather-boldItalic.fntdata"/><Relationship Id="rId30" Type="http://schemas.openxmlformats.org/officeDocument/2006/relationships/font" Target="fonts/Merriweather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41a8b572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41a8b572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41a8b57244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41a8b57244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41a8b57244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41a8b57244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41a8b57244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41a8b57244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41a8b57244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41a8b57244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41a8b5724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41a8b5724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41a8b57244_0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41a8b57244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41a8b5724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41a8b5724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41a8b5724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41a8b5724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41a8b57244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41a8b57244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41a8b57244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41a8b57244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41a8b57244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41a8b57244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41a8b57244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41a8b57244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25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9" name="Google Shape;99;p25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0" name="Google Shape;100;p25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1" name="Google Shape;101;p25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2" name="Google Shape;102;p25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3" name="Google Shape;103;p25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6" name="Google Shape;106;p26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07" name="Google Shape;107;p26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7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2" name="Google Shape;112;p27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14" name="Google Shape;114;p27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5" name="Google Shape;115;p27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8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19" name="Google Shape;119;p28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20" name="Google Shape;120;p28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21" name="Google Shape;121;p28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2" name="Google Shape;122;p28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3" name="Google Shape;123;p28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4" name="Google Shape;124;p28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9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28" name="Google Shape;128;p29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29" name="Google Shape;129;p29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30" name="Google Shape;130;p29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131" name="Google Shape;131;p29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2" name="Google Shape;132;p29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3" name="Google Shape;133;p29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4" name="Google Shape;134;p29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5" name="Google Shape;135;p29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8" name="Google Shape;13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30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2" name="Google Shape;142;p31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31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31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5" name="Google Shape;14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7" name="Google Shape;147;p31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8" name="Google Shape;148;p31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1" name="Google Shape;151;p32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32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2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4" name="Google Shape;154;p32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32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6" name="Google Shape;15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8" name="Google Shape;158;p32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9" name="Google Shape;159;p32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0" name="Google Shape;160;p32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34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34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34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34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4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34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4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3" name="Google Shape;173;p34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34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34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page" type="title">
  <p:cSld name="TITLE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/>
          <p:nvPr>
            <p:ph idx="2" type="pic"/>
          </p:nvPr>
        </p:nvSpPr>
        <p:spPr>
          <a:xfrm>
            <a:off x="0" y="1693150"/>
            <a:ext cx="4494900" cy="27558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35"/>
          <p:cNvSpPr txBox="1"/>
          <p:nvPr/>
        </p:nvSpPr>
        <p:spPr>
          <a:xfrm>
            <a:off x="0" y="-125188"/>
            <a:ext cx="9144000" cy="15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800"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sp>
        <p:nvSpPr>
          <p:cNvPr id="179" name="Google Shape;179;p35"/>
          <p:cNvSpPr txBox="1"/>
          <p:nvPr>
            <p:ph idx="1" type="subTitle"/>
          </p:nvPr>
        </p:nvSpPr>
        <p:spPr>
          <a:xfrm>
            <a:off x="4658775" y="4015525"/>
            <a:ext cx="4256400" cy="89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35"/>
          <p:cNvSpPr txBox="1"/>
          <p:nvPr>
            <p:ph idx="3" type="body"/>
          </p:nvPr>
        </p:nvSpPr>
        <p:spPr>
          <a:xfrm>
            <a:off x="4658775" y="2585350"/>
            <a:ext cx="4278600" cy="8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1" name="Google Shape;181;p35"/>
          <p:cNvSpPr txBox="1"/>
          <p:nvPr>
            <p:ph type="title"/>
          </p:nvPr>
        </p:nvSpPr>
        <p:spPr>
          <a:xfrm>
            <a:off x="0" y="-204100"/>
            <a:ext cx="9144000" cy="16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1pPr>
            <a:lvl2pPr lvl="1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2pPr>
            <a:lvl3pPr lvl="2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3pPr>
            <a:lvl4pPr lvl="3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4pPr>
            <a:lvl5pPr lvl="4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5pPr>
            <a:lvl6pPr lvl="5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6pPr>
            <a:lvl7pPr lvl="6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7pPr>
            <a:lvl8pPr lvl="7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8pPr>
            <a:lvl9pPr lvl="8">
              <a:spcBef>
                <a:spcPts val="0"/>
              </a:spcBef>
              <a:spcAft>
                <a:spcPts val="0"/>
              </a:spcAft>
              <a:buSzPts val="11800"/>
              <a:buFont typeface="Merriweather Light"/>
              <a:buNone/>
              <a:defRPr sz="11800"/>
            </a:lvl9pPr>
          </a:lstStyle>
          <a:p/>
        </p:txBody>
      </p:sp>
      <p:sp>
        <p:nvSpPr>
          <p:cNvPr id="182" name="Google Shape;182;p35"/>
          <p:cNvSpPr txBox="1"/>
          <p:nvPr>
            <p:ph idx="4" type="body"/>
          </p:nvPr>
        </p:nvSpPr>
        <p:spPr>
          <a:xfrm>
            <a:off x="228600" y="4597400"/>
            <a:ext cx="3150000" cy="31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ivider" type="secHead">
  <p:cSld name="SECTION_HEAD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/>
          <p:nvPr>
            <p:ph idx="2" type="pic"/>
          </p:nvPr>
        </p:nvSpPr>
        <p:spPr>
          <a:xfrm>
            <a:off x="0" y="0"/>
            <a:ext cx="8583300" cy="39546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6"/>
          <p:cNvSpPr txBox="1"/>
          <p:nvPr>
            <p:ph type="title"/>
          </p:nvPr>
        </p:nvSpPr>
        <p:spPr>
          <a:xfrm>
            <a:off x="228600" y="4076300"/>
            <a:ext cx="8354700" cy="10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Font typeface="Merriweather Light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86" name="Google Shape;186;p36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7" name="Google Shape;187;p36"/>
          <p:cNvSpPr txBox="1"/>
          <p:nvPr>
            <p:ph idx="3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88" name="Google Shape;188;p36"/>
          <p:cNvSpPr txBox="1"/>
          <p:nvPr>
            <p:ph idx="4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89" name="Google Shape;189;p36"/>
          <p:cNvSpPr txBox="1"/>
          <p:nvPr>
            <p:ph idx="5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rvices / Clients" type="tx">
  <p:cSld name="TITLE_AND_BODY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1" name="Google Shape;191;p37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2" name="Google Shape;192;p37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93" name="Google Shape;193;p37"/>
          <p:cNvSpPr txBox="1"/>
          <p:nvPr>
            <p:ph idx="2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94" name="Google Shape;194;p37"/>
          <p:cNvSpPr txBox="1"/>
          <p:nvPr>
            <p:ph idx="3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95" name="Google Shape;195;p37"/>
          <p:cNvSpPr txBox="1"/>
          <p:nvPr>
            <p:ph idx="4"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196" name="Google Shape;196;p37"/>
          <p:cNvSpPr txBox="1"/>
          <p:nvPr>
            <p:ph idx="5" type="title"/>
          </p:nvPr>
        </p:nvSpPr>
        <p:spPr>
          <a:xfrm>
            <a:off x="228600" y="516850"/>
            <a:ext cx="76197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97" name="Google Shape;197;p37"/>
          <p:cNvCxnSpPr/>
          <p:nvPr/>
        </p:nvCxnSpPr>
        <p:spPr>
          <a:xfrm>
            <a:off x="0" y="221285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8" name="Google Shape;198;p37"/>
          <p:cNvCxnSpPr/>
          <p:nvPr/>
        </p:nvCxnSpPr>
        <p:spPr>
          <a:xfrm>
            <a:off x="-125" y="491490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9" name="Google Shape;199;p37"/>
          <p:cNvSpPr txBox="1"/>
          <p:nvPr>
            <p:ph idx="1" type="subTitle"/>
          </p:nvPr>
        </p:nvSpPr>
        <p:spPr>
          <a:xfrm>
            <a:off x="228600" y="2353775"/>
            <a:ext cx="2203500" cy="2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7"/>
          <p:cNvSpPr txBox="1"/>
          <p:nvPr>
            <p:ph idx="6" type="subTitle"/>
          </p:nvPr>
        </p:nvSpPr>
        <p:spPr>
          <a:xfrm>
            <a:off x="3558200" y="2353775"/>
            <a:ext cx="2037900" cy="2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7"/>
          <p:cNvSpPr txBox="1"/>
          <p:nvPr>
            <p:ph idx="7" type="body"/>
          </p:nvPr>
        </p:nvSpPr>
        <p:spPr>
          <a:xfrm>
            <a:off x="229900" y="3034400"/>
            <a:ext cx="3148800" cy="17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  <p:sp>
        <p:nvSpPr>
          <p:cNvPr id="202" name="Google Shape;202;p37"/>
          <p:cNvSpPr txBox="1"/>
          <p:nvPr>
            <p:ph idx="8" type="body"/>
          </p:nvPr>
        </p:nvSpPr>
        <p:spPr>
          <a:xfrm>
            <a:off x="3558200" y="3034400"/>
            <a:ext cx="3148800" cy="17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3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" name="Google Shape;204;p38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5" name="Google Shape;205;p38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06" name="Google Shape;206;p38"/>
          <p:cNvSpPr txBox="1"/>
          <p:nvPr>
            <p:ph idx="2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07" name="Google Shape;207;p38"/>
          <p:cNvSpPr txBox="1"/>
          <p:nvPr>
            <p:ph idx="3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slide" type="twoColTx">
  <p:cSld name="TITLE_AND_TWO_COLUMNS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/>
          <p:nvPr>
            <p:ph idx="2" type="pic"/>
          </p:nvPr>
        </p:nvSpPr>
        <p:spPr>
          <a:xfrm>
            <a:off x="3558200" y="213800"/>
            <a:ext cx="5025000" cy="23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39"/>
          <p:cNvSpPr/>
          <p:nvPr>
            <p:ph idx="3" type="pic"/>
          </p:nvPr>
        </p:nvSpPr>
        <p:spPr>
          <a:xfrm>
            <a:off x="3557075" y="2571750"/>
            <a:ext cx="5025000" cy="23433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11" name="Google Shape;211;p39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2" name="Google Shape;212;p39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13" name="Google Shape;213;p39"/>
          <p:cNvSpPr txBox="1"/>
          <p:nvPr>
            <p:ph idx="4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14" name="Google Shape;214;p39"/>
          <p:cNvSpPr txBox="1"/>
          <p:nvPr>
            <p:ph idx="5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15" name="Google Shape;215;p39"/>
          <p:cNvSpPr txBox="1"/>
          <p:nvPr>
            <p:ph idx="6"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216" name="Google Shape;216;p39"/>
          <p:cNvSpPr txBox="1"/>
          <p:nvPr>
            <p:ph idx="7" type="title"/>
          </p:nvPr>
        </p:nvSpPr>
        <p:spPr>
          <a:xfrm>
            <a:off x="231325" y="1403700"/>
            <a:ext cx="3147300" cy="11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7" name="Google Shape;217;p39"/>
          <p:cNvSpPr txBox="1"/>
          <p:nvPr>
            <p:ph idx="1" type="body"/>
          </p:nvPr>
        </p:nvSpPr>
        <p:spPr>
          <a:xfrm>
            <a:off x="229125" y="2572475"/>
            <a:ext cx="3149400" cy="17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with captions" type="titleOnly">
  <p:cSld name="TITLE_ONLY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0"/>
          <p:cNvSpPr/>
          <p:nvPr>
            <p:ph idx="2" type="pic"/>
          </p:nvPr>
        </p:nvSpPr>
        <p:spPr>
          <a:xfrm>
            <a:off x="233775" y="820275"/>
            <a:ext cx="2043000" cy="3507000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40"/>
          <p:cNvSpPr/>
          <p:nvPr>
            <p:ph idx="3" type="pic"/>
          </p:nvPr>
        </p:nvSpPr>
        <p:spPr>
          <a:xfrm>
            <a:off x="2441450" y="1404850"/>
            <a:ext cx="3154200" cy="3507000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40"/>
          <p:cNvSpPr/>
          <p:nvPr>
            <p:ph idx="4" type="pic"/>
          </p:nvPr>
        </p:nvSpPr>
        <p:spPr>
          <a:xfrm>
            <a:off x="5760650" y="818250"/>
            <a:ext cx="2052600" cy="36129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22" name="Google Shape;222;p40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3" name="Google Shape;223;p40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24" name="Google Shape;224;p40"/>
          <p:cNvSpPr txBox="1"/>
          <p:nvPr>
            <p:ph idx="5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25" name="Google Shape;225;p40"/>
          <p:cNvSpPr txBox="1"/>
          <p:nvPr>
            <p:ph idx="6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26" name="Google Shape;226;p40"/>
          <p:cNvSpPr txBox="1"/>
          <p:nvPr>
            <p:ph idx="7"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227" name="Google Shape;227;p40"/>
          <p:cNvSpPr txBox="1"/>
          <p:nvPr>
            <p:ph idx="1" type="body"/>
          </p:nvPr>
        </p:nvSpPr>
        <p:spPr>
          <a:xfrm>
            <a:off x="2447900" y="818250"/>
            <a:ext cx="31476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28" name="Google Shape;228;p40"/>
          <p:cNvSpPr txBox="1"/>
          <p:nvPr>
            <p:ph idx="8" type="body"/>
          </p:nvPr>
        </p:nvSpPr>
        <p:spPr>
          <a:xfrm>
            <a:off x="228600" y="4329625"/>
            <a:ext cx="2052600" cy="58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29" name="Google Shape;229;p40"/>
          <p:cNvSpPr txBox="1"/>
          <p:nvPr>
            <p:ph idx="9" type="body"/>
          </p:nvPr>
        </p:nvSpPr>
        <p:spPr>
          <a:xfrm>
            <a:off x="5755900" y="4431150"/>
            <a:ext cx="2057700" cy="48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xpertise / Skills">
  <p:cSld name="ONE_COLUMN_TEXT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1"/>
          <p:cNvSpPr txBox="1"/>
          <p:nvPr>
            <p:ph type="title"/>
          </p:nvPr>
        </p:nvSpPr>
        <p:spPr>
          <a:xfrm>
            <a:off x="221950" y="804550"/>
            <a:ext cx="3156600" cy="322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232" name="Google Shape;232;p41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3" name="Google Shape;233;p41"/>
          <p:cNvSpPr txBox="1"/>
          <p:nvPr>
            <p:ph idx="2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34" name="Google Shape;234;p41"/>
          <p:cNvSpPr txBox="1"/>
          <p:nvPr>
            <p:ph idx="3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35" name="Google Shape;235;p41"/>
          <p:cNvSpPr txBox="1"/>
          <p:nvPr>
            <p:ph idx="4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36" name="Google Shape;236;p41"/>
          <p:cNvSpPr txBox="1"/>
          <p:nvPr>
            <p:ph idx="5"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237" name="Google Shape;237;p41"/>
          <p:cNvSpPr/>
          <p:nvPr>
            <p:ph idx="6" type="pic"/>
          </p:nvPr>
        </p:nvSpPr>
        <p:spPr>
          <a:xfrm>
            <a:off x="3556900" y="818400"/>
            <a:ext cx="2039100" cy="4098600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41"/>
          <p:cNvSpPr/>
          <p:nvPr>
            <p:ph idx="7" type="pic"/>
          </p:nvPr>
        </p:nvSpPr>
        <p:spPr>
          <a:xfrm>
            <a:off x="5758550" y="818400"/>
            <a:ext cx="2052900" cy="4098600"/>
          </a:xfrm>
          <a:prstGeom prst="rect">
            <a:avLst/>
          </a:prstGeom>
          <a:noFill/>
          <a:ln>
            <a:noFill/>
          </a:ln>
        </p:spPr>
      </p:sp>
      <p:sp>
        <p:nvSpPr>
          <p:cNvPr id="239" name="Google Shape;239;p41"/>
          <p:cNvSpPr txBox="1"/>
          <p:nvPr>
            <p:ph idx="1" type="body"/>
          </p:nvPr>
        </p:nvSpPr>
        <p:spPr>
          <a:xfrm>
            <a:off x="228600" y="4179600"/>
            <a:ext cx="31500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0" name="Google Shape;240;p41"/>
          <p:cNvSpPr txBox="1"/>
          <p:nvPr>
            <p:ph idx="8" type="subTitle"/>
          </p:nvPr>
        </p:nvSpPr>
        <p:spPr>
          <a:xfrm>
            <a:off x="3556900" y="213800"/>
            <a:ext cx="2203500" cy="3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9pPr>
          </a:lstStyle>
          <a:p/>
        </p:txBody>
      </p:sp>
      <p:sp>
        <p:nvSpPr>
          <p:cNvPr id="241" name="Google Shape;241;p41"/>
          <p:cNvSpPr txBox="1"/>
          <p:nvPr>
            <p:ph idx="9" type="subTitle"/>
          </p:nvPr>
        </p:nvSpPr>
        <p:spPr>
          <a:xfrm>
            <a:off x="5766050" y="213800"/>
            <a:ext cx="2037900" cy="3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page">
  <p:cSld name="MAIN_POINT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/>
          <p:nvPr>
            <p:ph type="title"/>
          </p:nvPr>
        </p:nvSpPr>
        <p:spPr>
          <a:xfrm>
            <a:off x="228600" y="219850"/>
            <a:ext cx="77400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erriweather Ligh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9pPr>
          </a:lstStyle>
          <a:p/>
        </p:txBody>
      </p:sp>
      <p:sp>
        <p:nvSpPr>
          <p:cNvPr id="244" name="Google Shape;244;p42"/>
          <p:cNvSpPr txBox="1"/>
          <p:nvPr>
            <p:ph idx="2" type="title"/>
          </p:nvPr>
        </p:nvSpPr>
        <p:spPr>
          <a:xfrm>
            <a:off x="228600" y="1984250"/>
            <a:ext cx="42657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45" name="Google Shape;245;p42"/>
          <p:cNvSpPr txBox="1"/>
          <p:nvPr>
            <p:ph idx="3" type="title"/>
          </p:nvPr>
        </p:nvSpPr>
        <p:spPr>
          <a:xfrm>
            <a:off x="4658875" y="4316425"/>
            <a:ext cx="42564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erriweather Ligh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9pPr>
          </a:lstStyle>
          <a:p/>
        </p:txBody>
      </p:sp>
      <p:sp>
        <p:nvSpPr>
          <p:cNvPr id="246" name="Google Shape;246;p42"/>
          <p:cNvSpPr txBox="1"/>
          <p:nvPr>
            <p:ph idx="1" type="body"/>
          </p:nvPr>
        </p:nvSpPr>
        <p:spPr>
          <a:xfrm>
            <a:off x="228600" y="4179600"/>
            <a:ext cx="31500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7" name="Google Shape;247;p42"/>
          <p:cNvSpPr txBox="1"/>
          <p:nvPr>
            <p:ph idx="4" type="body"/>
          </p:nvPr>
        </p:nvSpPr>
        <p:spPr>
          <a:xfrm>
            <a:off x="4658875" y="1984250"/>
            <a:ext cx="4265700" cy="7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wards">
  <p:cSld name="SECTION_TITLE_AND_DESCRIPTION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43"/>
          <p:cNvCxnSpPr/>
          <p:nvPr/>
        </p:nvCxnSpPr>
        <p:spPr>
          <a:xfrm>
            <a:off x="-125" y="2270875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43"/>
          <p:cNvCxnSpPr/>
          <p:nvPr/>
        </p:nvCxnSpPr>
        <p:spPr>
          <a:xfrm>
            <a:off x="-125" y="314955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43"/>
          <p:cNvCxnSpPr/>
          <p:nvPr/>
        </p:nvCxnSpPr>
        <p:spPr>
          <a:xfrm>
            <a:off x="-125" y="403090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" name="Google Shape;252;p43"/>
          <p:cNvCxnSpPr/>
          <p:nvPr/>
        </p:nvCxnSpPr>
        <p:spPr>
          <a:xfrm>
            <a:off x="-125" y="491490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3" name="Google Shape;253;p43"/>
          <p:cNvSpPr txBox="1"/>
          <p:nvPr>
            <p:ph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254" name="Google Shape;254;p43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5" name="Google Shape;255;p43"/>
          <p:cNvSpPr txBox="1"/>
          <p:nvPr>
            <p:ph idx="2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56" name="Google Shape;256;p43"/>
          <p:cNvSpPr txBox="1"/>
          <p:nvPr>
            <p:ph idx="3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57" name="Google Shape;257;p43"/>
          <p:cNvSpPr txBox="1"/>
          <p:nvPr>
            <p:ph idx="4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58" name="Google Shape;258;p43"/>
          <p:cNvSpPr txBox="1"/>
          <p:nvPr>
            <p:ph idx="5" type="title"/>
          </p:nvPr>
        </p:nvSpPr>
        <p:spPr>
          <a:xfrm>
            <a:off x="1325925" y="1403700"/>
            <a:ext cx="4270200" cy="8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59" name="Google Shape;259;p43"/>
          <p:cNvSpPr txBox="1"/>
          <p:nvPr>
            <p:ph idx="6" type="title"/>
          </p:nvPr>
        </p:nvSpPr>
        <p:spPr>
          <a:xfrm>
            <a:off x="1325875" y="2273525"/>
            <a:ext cx="42702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60" name="Google Shape;260;p43"/>
          <p:cNvSpPr txBox="1"/>
          <p:nvPr>
            <p:ph idx="7" type="title"/>
          </p:nvPr>
        </p:nvSpPr>
        <p:spPr>
          <a:xfrm>
            <a:off x="1325875" y="3152225"/>
            <a:ext cx="4270200" cy="8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61" name="Google Shape;261;p43"/>
          <p:cNvSpPr txBox="1"/>
          <p:nvPr>
            <p:ph idx="8" type="title"/>
          </p:nvPr>
        </p:nvSpPr>
        <p:spPr>
          <a:xfrm>
            <a:off x="1325875" y="4036300"/>
            <a:ext cx="4276800" cy="8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262" name="Google Shape;262;p43"/>
          <p:cNvSpPr txBox="1"/>
          <p:nvPr>
            <p:ph idx="1" type="subTitle"/>
          </p:nvPr>
        </p:nvSpPr>
        <p:spPr>
          <a:xfrm>
            <a:off x="228600" y="1403700"/>
            <a:ext cx="937200" cy="8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63" name="Google Shape;263;p43"/>
          <p:cNvSpPr txBox="1"/>
          <p:nvPr>
            <p:ph idx="9" type="subTitle"/>
          </p:nvPr>
        </p:nvSpPr>
        <p:spPr>
          <a:xfrm>
            <a:off x="228600" y="2273525"/>
            <a:ext cx="9372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64" name="Google Shape;264;p43"/>
          <p:cNvSpPr txBox="1"/>
          <p:nvPr>
            <p:ph idx="13" type="subTitle"/>
          </p:nvPr>
        </p:nvSpPr>
        <p:spPr>
          <a:xfrm>
            <a:off x="231150" y="3152225"/>
            <a:ext cx="9348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65" name="Google Shape;265;p43"/>
          <p:cNvSpPr txBox="1"/>
          <p:nvPr>
            <p:ph idx="14" type="subTitle"/>
          </p:nvPr>
        </p:nvSpPr>
        <p:spPr>
          <a:xfrm>
            <a:off x="228600" y="4028225"/>
            <a:ext cx="9372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66" name="Google Shape;266;p43"/>
          <p:cNvSpPr txBox="1"/>
          <p:nvPr>
            <p:ph idx="15" type="body"/>
          </p:nvPr>
        </p:nvSpPr>
        <p:spPr>
          <a:xfrm>
            <a:off x="5760650" y="1403700"/>
            <a:ext cx="2829600" cy="86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7" name="Google Shape;267;p43"/>
          <p:cNvSpPr txBox="1"/>
          <p:nvPr>
            <p:ph idx="16" type="body"/>
          </p:nvPr>
        </p:nvSpPr>
        <p:spPr>
          <a:xfrm>
            <a:off x="5760650" y="2268150"/>
            <a:ext cx="2829600" cy="8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8" name="Google Shape;268;p43"/>
          <p:cNvSpPr txBox="1"/>
          <p:nvPr>
            <p:ph idx="17" type="body"/>
          </p:nvPr>
        </p:nvSpPr>
        <p:spPr>
          <a:xfrm>
            <a:off x="5760500" y="3152200"/>
            <a:ext cx="2829600" cy="8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9" name="Google Shape;269;p43"/>
          <p:cNvSpPr txBox="1"/>
          <p:nvPr>
            <p:ph idx="18" type="body"/>
          </p:nvPr>
        </p:nvSpPr>
        <p:spPr>
          <a:xfrm>
            <a:off x="5762750" y="4036238"/>
            <a:ext cx="2834100" cy="8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APTION_ONLY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4"/>
          <p:cNvSpPr txBox="1"/>
          <p:nvPr>
            <p:ph type="title"/>
          </p:nvPr>
        </p:nvSpPr>
        <p:spPr>
          <a:xfrm>
            <a:off x="-21000" y="-125200"/>
            <a:ext cx="9186000" cy="15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800"/>
              <a:buFont typeface="Merriweather Light"/>
              <a:buNone/>
              <a:defRPr sz="11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272" name="Google Shape;272;p44"/>
          <p:cNvSpPr txBox="1"/>
          <p:nvPr>
            <p:ph idx="2" type="title"/>
          </p:nvPr>
        </p:nvSpPr>
        <p:spPr>
          <a:xfrm>
            <a:off x="4658875" y="4316425"/>
            <a:ext cx="42564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9pPr>
          </a:lstStyle>
          <a:p/>
        </p:txBody>
      </p:sp>
      <p:sp>
        <p:nvSpPr>
          <p:cNvPr id="273" name="Google Shape;273;p44"/>
          <p:cNvSpPr txBox="1"/>
          <p:nvPr>
            <p:ph idx="1" type="body"/>
          </p:nvPr>
        </p:nvSpPr>
        <p:spPr>
          <a:xfrm>
            <a:off x="228600" y="4179600"/>
            <a:ext cx="31500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">
  <p:cSld name="BIG_NUMBER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5" name="Google Shape;275;p45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6" name="Google Shape;276;p45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77" name="Google Shape;277;p45"/>
          <p:cNvSpPr txBox="1"/>
          <p:nvPr>
            <p:ph idx="2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78" name="Google Shape;278;p45"/>
          <p:cNvSpPr txBox="1"/>
          <p:nvPr>
            <p:ph idx="3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79" name="Google Shape;279;p45"/>
          <p:cNvSpPr/>
          <p:nvPr>
            <p:ph idx="4" type="pic"/>
          </p:nvPr>
        </p:nvSpPr>
        <p:spPr>
          <a:xfrm>
            <a:off x="0" y="0"/>
            <a:ext cx="85821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8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46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2" name="Google Shape;282;p46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83" name="Google Shape;283;p46"/>
          <p:cNvSpPr txBox="1"/>
          <p:nvPr>
            <p:ph idx="2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84" name="Google Shape;284;p46"/>
          <p:cNvSpPr txBox="1"/>
          <p:nvPr>
            <p:ph idx="3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85" name="Google Shape;285;p46"/>
          <p:cNvSpPr/>
          <p:nvPr>
            <p:ph idx="4" type="pic"/>
          </p:nvPr>
        </p:nvSpPr>
        <p:spPr>
          <a:xfrm>
            <a:off x="0" y="0"/>
            <a:ext cx="8582100" cy="40251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46"/>
          <p:cNvSpPr txBox="1"/>
          <p:nvPr>
            <p:ph idx="5" type="title"/>
          </p:nvPr>
        </p:nvSpPr>
        <p:spPr>
          <a:xfrm>
            <a:off x="228600" y="4025100"/>
            <a:ext cx="4265700" cy="111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erriweather Ligh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287" name="Google Shape;287;p46"/>
          <p:cNvSpPr txBox="1"/>
          <p:nvPr>
            <p:ph idx="1" type="body"/>
          </p:nvPr>
        </p:nvSpPr>
        <p:spPr>
          <a:xfrm>
            <a:off x="4658875" y="4025100"/>
            <a:ext cx="3319200" cy="111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out">
  <p:cSld name="CUSTOM_2">
    <p:bg>
      <p:bgPr>
        <a:solidFill>
          <a:schemeClr val="lt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7"/>
          <p:cNvSpPr/>
          <p:nvPr>
            <p:ph idx="2" type="pic"/>
          </p:nvPr>
        </p:nvSpPr>
        <p:spPr>
          <a:xfrm>
            <a:off x="228600" y="1984250"/>
            <a:ext cx="4263900" cy="2546400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47"/>
          <p:cNvSpPr txBox="1"/>
          <p:nvPr>
            <p:ph type="title"/>
          </p:nvPr>
        </p:nvSpPr>
        <p:spPr>
          <a:xfrm>
            <a:off x="228600" y="219850"/>
            <a:ext cx="77400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/>
            </a:lvl9pPr>
          </a:lstStyle>
          <a:p/>
        </p:txBody>
      </p:sp>
      <p:sp>
        <p:nvSpPr>
          <p:cNvPr id="291" name="Google Shape;291;p47"/>
          <p:cNvSpPr txBox="1"/>
          <p:nvPr>
            <p:ph idx="1" type="body"/>
          </p:nvPr>
        </p:nvSpPr>
        <p:spPr>
          <a:xfrm>
            <a:off x="4658875" y="1984250"/>
            <a:ext cx="3319200" cy="21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2" name="Google Shape;292;p47"/>
          <p:cNvSpPr txBox="1"/>
          <p:nvPr>
            <p:ph idx="3" type="body"/>
          </p:nvPr>
        </p:nvSpPr>
        <p:spPr>
          <a:xfrm>
            <a:off x="228600" y="4179600"/>
            <a:ext cx="31500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cxnSp>
        <p:nvCxnSpPr>
          <p:cNvPr id="293" name="Google Shape;293;p47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4" name="Google Shape;294;p47"/>
          <p:cNvSpPr txBox="1"/>
          <p:nvPr>
            <p:ph idx="4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95" name="Google Shape;295;p47"/>
          <p:cNvSpPr txBox="1"/>
          <p:nvPr>
            <p:ph idx="5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96" name="Google Shape;296;p47"/>
          <p:cNvSpPr txBox="1"/>
          <p:nvPr>
            <p:ph idx="6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agenda ">
  <p:cSld name="CUSTOM_2_1">
    <p:bg>
      <p:bgPr>
        <a:solidFill>
          <a:schemeClr val="lt1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 txBox="1"/>
          <p:nvPr>
            <p:ph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cxnSp>
        <p:nvCxnSpPr>
          <p:cNvPr id="299" name="Google Shape;299;p48"/>
          <p:cNvCxnSpPr/>
          <p:nvPr/>
        </p:nvCxnSpPr>
        <p:spPr>
          <a:xfrm>
            <a:off x="-125" y="2270875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0" name="Google Shape;300;p48"/>
          <p:cNvCxnSpPr/>
          <p:nvPr/>
        </p:nvCxnSpPr>
        <p:spPr>
          <a:xfrm>
            <a:off x="-125" y="314955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p48"/>
          <p:cNvCxnSpPr/>
          <p:nvPr/>
        </p:nvCxnSpPr>
        <p:spPr>
          <a:xfrm>
            <a:off x="-125" y="403090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Google Shape;302;p48"/>
          <p:cNvCxnSpPr/>
          <p:nvPr/>
        </p:nvCxnSpPr>
        <p:spPr>
          <a:xfrm>
            <a:off x="-125" y="491490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3" name="Google Shape;303;p48"/>
          <p:cNvSpPr txBox="1"/>
          <p:nvPr>
            <p:ph idx="2" type="title"/>
          </p:nvPr>
        </p:nvSpPr>
        <p:spPr>
          <a:xfrm>
            <a:off x="3535725" y="1403700"/>
            <a:ext cx="4270200" cy="8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04" name="Google Shape;304;p48"/>
          <p:cNvSpPr txBox="1"/>
          <p:nvPr>
            <p:ph idx="3" type="title"/>
          </p:nvPr>
        </p:nvSpPr>
        <p:spPr>
          <a:xfrm>
            <a:off x="3535675" y="2273525"/>
            <a:ext cx="42702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05" name="Google Shape;305;p48"/>
          <p:cNvSpPr txBox="1"/>
          <p:nvPr>
            <p:ph idx="4" type="title"/>
          </p:nvPr>
        </p:nvSpPr>
        <p:spPr>
          <a:xfrm>
            <a:off x="3535675" y="3152225"/>
            <a:ext cx="4270200" cy="8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06" name="Google Shape;306;p48"/>
          <p:cNvSpPr txBox="1"/>
          <p:nvPr>
            <p:ph idx="5" type="title"/>
          </p:nvPr>
        </p:nvSpPr>
        <p:spPr>
          <a:xfrm>
            <a:off x="3535675" y="4036300"/>
            <a:ext cx="4276800" cy="8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07" name="Google Shape;307;p48"/>
          <p:cNvSpPr txBox="1"/>
          <p:nvPr>
            <p:ph idx="1" type="subTitle"/>
          </p:nvPr>
        </p:nvSpPr>
        <p:spPr>
          <a:xfrm>
            <a:off x="2438400" y="1403700"/>
            <a:ext cx="937200" cy="8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08" name="Google Shape;308;p48"/>
          <p:cNvSpPr txBox="1"/>
          <p:nvPr>
            <p:ph idx="6" type="subTitle"/>
          </p:nvPr>
        </p:nvSpPr>
        <p:spPr>
          <a:xfrm>
            <a:off x="2438400" y="2273525"/>
            <a:ext cx="9372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09" name="Google Shape;309;p48"/>
          <p:cNvSpPr txBox="1"/>
          <p:nvPr>
            <p:ph idx="7" type="subTitle"/>
          </p:nvPr>
        </p:nvSpPr>
        <p:spPr>
          <a:xfrm>
            <a:off x="2440950" y="3152225"/>
            <a:ext cx="9348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10" name="Google Shape;310;p48"/>
          <p:cNvSpPr txBox="1"/>
          <p:nvPr>
            <p:ph idx="8" type="subTitle"/>
          </p:nvPr>
        </p:nvSpPr>
        <p:spPr>
          <a:xfrm>
            <a:off x="2438400" y="4028225"/>
            <a:ext cx="937200" cy="87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cxnSp>
        <p:nvCxnSpPr>
          <p:cNvPr id="311" name="Google Shape;311;p48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2" name="Google Shape;312;p48"/>
          <p:cNvSpPr txBox="1"/>
          <p:nvPr>
            <p:ph idx="9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13" name="Google Shape;313;p48"/>
          <p:cNvSpPr txBox="1"/>
          <p:nvPr>
            <p:ph idx="13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14" name="Google Shape;314;p48"/>
          <p:cNvSpPr txBox="1"/>
          <p:nvPr>
            <p:ph idx="14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">
  <p:cSld name="TITLE_3">
    <p:bg>
      <p:bgPr>
        <a:solidFill>
          <a:schemeClr val="lt1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9"/>
          <p:cNvSpPr/>
          <p:nvPr>
            <p:ph idx="2" type="pic"/>
          </p:nvPr>
        </p:nvSpPr>
        <p:spPr>
          <a:xfrm>
            <a:off x="6876275" y="1984258"/>
            <a:ext cx="1707000" cy="2345400"/>
          </a:xfrm>
          <a:prstGeom prst="rect">
            <a:avLst/>
          </a:prstGeom>
          <a:noFill/>
          <a:ln>
            <a:noFill/>
          </a:ln>
        </p:spPr>
      </p:sp>
      <p:sp>
        <p:nvSpPr>
          <p:cNvPr id="317" name="Google Shape;317;p49"/>
          <p:cNvSpPr txBox="1"/>
          <p:nvPr>
            <p:ph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318" name="Google Shape;318;p49"/>
          <p:cNvSpPr txBox="1"/>
          <p:nvPr>
            <p:ph idx="3" type="title"/>
          </p:nvPr>
        </p:nvSpPr>
        <p:spPr>
          <a:xfrm>
            <a:off x="228600" y="516850"/>
            <a:ext cx="76197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cxnSp>
        <p:nvCxnSpPr>
          <p:cNvPr id="319" name="Google Shape;319;p49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0" name="Google Shape;320;p49"/>
          <p:cNvSpPr txBox="1"/>
          <p:nvPr>
            <p:ph idx="4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21" name="Google Shape;321;p49"/>
          <p:cNvSpPr txBox="1"/>
          <p:nvPr>
            <p:ph idx="5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22" name="Google Shape;322;p49"/>
          <p:cNvSpPr txBox="1"/>
          <p:nvPr>
            <p:ph idx="6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23" name="Google Shape;323;p49"/>
          <p:cNvSpPr/>
          <p:nvPr>
            <p:ph idx="7" type="pic"/>
          </p:nvPr>
        </p:nvSpPr>
        <p:spPr>
          <a:xfrm>
            <a:off x="228500" y="1984331"/>
            <a:ext cx="2048100" cy="2333100"/>
          </a:xfrm>
          <a:prstGeom prst="rect">
            <a:avLst/>
          </a:prstGeom>
          <a:noFill/>
          <a:ln>
            <a:noFill/>
          </a:ln>
        </p:spPr>
      </p:sp>
      <p:sp>
        <p:nvSpPr>
          <p:cNvPr id="324" name="Google Shape;324;p49"/>
          <p:cNvSpPr/>
          <p:nvPr>
            <p:ph idx="8" type="pic"/>
          </p:nvPr>
        </p:nvSpPr>
        <p:spPr>
          <a:xfrm>
            <a:off x="2441450" y="1984331"/>
            <a:ext cx="2052900" cy="2333100"/>
          </a:xfrm>
          <a:prstGeom prst="rect">
            <a:avLst/>
          </a:prstGeom>
          <a:noFill/>
          <a:ln>
            <a:noFill/>
          </a:ln>
        </p:spPr>
      </p:sp>
      <p:sp>
        <p:nvSpPr>
          <p:cNvPr id="325" name="Google Shape;325;p49"/>
          <p:cNvSpPr/>
          <p:nvPr>
            <p:ph idx="9" type="pic"/>
          </p:nvPr>
        </p:nvSpPr>
        <p:spPr>
          <a:xfrm>
            <a:off x="4658875" y="1984075"/>
            <a:ext cx="2039100" cy="2345400"/>
          </a:xfrm>
          <a:prstGeom prst="rect">
            <a:avLst/>
          </a:prstGeom>
          <a:noFill/>
          <a:ln>
            <a:noFill/>
          </a:ln>
        </p:spPr>
      </p:sp>
      <p:sp>
        <p:nvSpPr>
          <p:cNvPr id="326" name="Google Shape;326;p49"/>
          <p:cNvSpPr txBox="1"/>
          <p:nvPr>
            <p:ph idx="1" type="subTitle"/>
          </p:nvPr>
        </p:nvSpPr>
        <p:spPr>
          <a:xfrm>
            <a:off x="228600" y="4569975"/>
            <a:ext cx="20481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"/>
              <a:buNone/>
              <a:defRPr sz="900"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27" name="Google Shape;327;p49"/>
          <p:cNvSpPr txBox="1"/>
          <p:nvPr>
            <p:ph idx="13" type="subTitle"/>
          </p:nvPr>
        </p:nvSpPr>
        <p:spPr>
          <a:xfrm>
            <a:off x="2434475" y="4569975"/>
            <a:ext cx="20481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"/>
              <a:buNone/>
              <a:defRPr sz="900"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28" name="Google Shape;328;p49"/>
          <p:cNvSpPr txBox="1"/>
          <p:nvPr>
            <p:ph idx="14" type="subTitle"/>
          </p:nvPr>
        </p:nvSpPr>
        <p:spPr>
          <a:xfrm>
            <a:off x="4658875" y="4569975"/>
            <a:ext cx="20481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"/>
              <a:buNone/>
              <a:defRPr sz="900"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29" name="Google Shape;329;p49"/>
          <p:cNvSpPr txBox="1"/>
          <p:nvPr>
            <p:ph idx="15" type="subTitle"/>
          </p:nvPr>
        </p:nvSpPr>
        <p:spPr>
          <a:xfrm>
            <a:off x="6864750" y="4569975"/>
            <a:ext cx="1725600" cy="33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"/>
              <a:buNone/>
              <a:defRPr sz="900"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30" name="Google Shape;330;p49"/>
          <p:cNvSpPr txBox="1"/>
          <p:nvPr>
            <p:ph idx="16" type="subTitle"/>
          </p:nvPr>
        </p:nvSpPr>
        <p:spPr>
          <a:xfrm>
            <a:off x="224125" y="4317425"/>
            <a:ext cx="2048100" cy="3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9pPr>
          </a:lstStyle>
          <a:p/>
        </p:txBody>
      </p:sp>
      <p:sp>
        <p:nvSpPr>
          <p:cNvPr id="331" name="Google Shape;331;p49"/>
          <p:cNvSpPr txBox="1"/>
          <p:nvPr>
            <p:ph idx="17" type="subTitle"/>
          </p:nvPr>
        </p:nvSpPr>
        <p:spPr>
          <a:xfrm>
            <a:off x="2441475" y="4317425"/>
            <a:ext cx="2052900" cy="3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9pPr>
          </a:lstStyle>
          <a:p/>
        </p:txBody>
      </p:sp>
      <p:sp>
        <p:nvSpPr>
          <p:cNvPr id="332" name="Google Shape;332;p49"/>
          <p:cNvSpPr txBox="1"/>
          <p:nvPr>
            <p:ph idx="18" type="subTitle"/>
          </p:nvPr>
        </p:nvSpPr>
        <p:spPr>
          <a:xfrm>
            <a:off x="4653113" y="4317425"/>
            <a:ext cx="2052900" cy="3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9pPr>
          </a:lstStyle>
          <a:p/>
        </p:txBody>
      </p:sp>
      <p:sp>
        <p:nvSpPr>
          <p:cNvPr id="333" name="Google Shape;333;p49"/>
          <p:cNvSpPr txBox="1"/>
          <p:nvPr>
            <p:ph idx="19" type="subTitle"/>
          </p:nvPr>
        </p:nvSpPr>
        <p:spPr>
          <a:xfrm>
            <a:off x="6876275" y="4329650"/>
            <a:ext cx="1707000" cy="3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siness Data">
  <p:cSld name="CUSTOM_4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5" name="Google Shape;335;p50"/>
          <p:cNvCxnSpPr/>
          <p:nvPr/>
        </p:nvCxnSpPr>
        <p:spPr>
          <a:xfrm>
            <a:off x="-125" y="1984025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6" name="Google Shape;336;p50"/>
          <p:cNvCxnSpPr/>
          <p:nvPr/>
        </p:nvCxnSpPr>
        <p:spPr>
          <a:xfrm>
            <a:off x="-125" y="2960983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7" name="Google Shape;337;p50"/>
          <p:cNvCxnSpPr/>
          <p:nvPr/>
        </p:nvCxnSpPr>
        <p:spPr>
          <a:xfrm>
            <a:off x="-125" y="3937942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50"/>
          <p:cNvCxnSpPr/>
          <p:nvPr/>
        </p:nvCxnSpPr>
        <p:spPr>
          <a:xfrm>
            <a:off x="-125" y="4914900"/>
            <a:ext cx="858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9" name="Google Shape;339;p50"/>
          <p:cNvSpPr txBox="1"/>
          <p:nvPr>
            <p:ph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cxnSp>
        <p:nvCxnSpPr>
          <p:cNvPr id="340" name="Google Shape;340;p50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1" name="Google Shape;341;p50"/>
          <p:cNvSpPr txBox="1"/>
          <p:nvPr>
            <p:ph idx="2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42" name="Google Shape;342;p50"/>
          <p:cNvSpPr txBox="1"/>
          <p:nvPr>
            <p:ph idx="3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43" name="Google Shape;343;p50"/>
          <p:cNvSpPr txBox="1"/>
          <p:nvPr>
            <p:ph idx="4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44" name="Google Shape;344;p50"/>
          <p:cNvSpPr txBox="1"/>
          <p:nvPr>
            <p:ph idx="5" type="title"/>
          </p:nvPr>
        </p:nvSpPr>
        <p:spPr>
          <a:xfrm>
            <a:off x="2276875" y="1018150"/>
            <a:ext cx="42336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45" name="Google Shape;345;p50"/>
          <p:cNvSpPr txBox="1"/>
          <p:nvPr>
            <p:ph idx="6" type="title"/>
          </p:nvPr>
        </p:nvSpPr>
        <p:spPr>
          <a:xfrm>
            <a:off x="2276875" y="2961000"/>
            <a:ext cx="42336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46" name="Google Shape;346;p50"/>
          <p:cNvSpPr txBox="1"/>
          <p:nvPr>
            <p:ph idx="7" type="title"/>
          </p:nvPr>
        </p:nvSpPr>
        <p:spPr>
          <a:xfrm>
            <a:off x="2283475" y="3943850"/>
            <a:ext cx="4233600" cy="97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47" name="Google Shape;347;p50"/>
          <p:cNvSpPr txBox="1"/>
          <p:nvPr>
            <p:ph idx="8" type="title"/>
          </p:nvPr>
        </p:nvSpPr>
        <p:spPr>
          <a:xfrm>
            <a:off x="2276875" y="1984025"/>
            <a:ext cx="42336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48" name="Google Shape;348;p50"/>
          <p:cNvSpPr txBox="1"/>
          <p:nvPr>
            <p:ph idx="9" type="title"/>
          </p:nvPr>
        </p:nvSpPr>
        <p:spPr>
          <a:xfrm>
            <a:off x="228600" y="1007225"/>
            <a:ext cx="20481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49" name="Google Shape;349;p50"/>
          <p:cNvSpPr txBox="1"/>
          <p:nvPr>
            <p:ph idx="13" type="title"/>
          </p:nvPr>
        </p:nvSpPr>
        <p:spPr>
          <a:xfrm>
            <a:off x="228600" y="1984025"/>
            <a:ext cx="20481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50" name="Google Shape;350;p50"/>
          <p:cNvSpPr txBox="1"/>
          <p:nvPr>
            <p:ph idx="14" type="title"/>
          </p:nvPr>
        </p:nvSpPr>
        <p:spPr>
          <a:xfrm>
            <a:off x="228600" y="2966525"/>
            <a:ext cx="20481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351" name="Google Shape;351;p50"/>
          <p:cNvSpPr txBox="1"/>
          <p:nvPr>
            <p:ph idx="15" type="title"/>
          </p:nvPr>
        </p:nvSpPr>
        <p:spPr>
          <a:xfrm>
            <a:off x="228600" y="3938100"/>
            <a:ext cx="2048100" cy="97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rriweather"/>
              <a:buNone/>
              <a:defRPr sz="36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2">
  <p:cSld name="CUSTOM_5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1"/>
          <p:cNvSpPr/>
          <p:nvPr>
            <p:ph idx="2" type="pic"/>
          </p:nvPr>
        </p:nvSpPr>
        <p:spPr>
          <a:xfrm>
            <a:off x="6875200" y="2571758"/>
            <a:ext cx="1707000" cy="2345400"/>
          </a:xfrm>
          <a:prstGeom prst="rect">
            <a:avLst/>
          </a:prstGeom>
          <a:noFill/>
          <a:ln>
            <a:noFill/>
          </a:ln>
        </p:spPr>
      </p:sp>
      <p:sp>
        <p:nvSpPr>
          <p:cNvPr id="354" name="Google Shape;354;p51"/>
          <p:cNvSpPr/>
          <p:nvPr>
            <p:ph idx="3" type="pic"/>
          </p:nvPr>
        </p:nvSpPr>
        <p:spPr>
          <a:xfrm>
            <a:off x="4486003" y="818401"/>
            <a:ext cx="4096200" cy="15885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55" name="Google Shape;355;p51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6" name="Google Shape;356;p51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57" name="Google Shape;357;p51"/>
          <p:cNvSpPr txBox="1"/>
          <p:nvPr>
            <p:ph idx="4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58" name="Google Shape;358;p51"/>
          <p:cNvSpPr txBox="1"/>
          <p:nvPr>
            <p:ph idx="5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59" name="Google Shape;359;p51"/>
          <p:cNvSpPr/>
          <p:nvPr>
            <p:ph idx="6" type="pic"/>
          </p:nvPr>
        </p:nvSpPr>
        <p:spPr>
          <a:xfrm>
            <a:off x="228500" y="818404"/>
            <a:ext cx="2048100" cy="1588500"/>
          </a:xfrm>
          <a:prstGeom prst="rect">
            <a:avLst/>
          </a:prstGeom>
          <a:noFill/>
          <a:ln>
            <a:noFill/>
          </a:ln>
        </p:spPr>
      </p:sp>
      <p:sp>
        <p:nvSpPr>
          <p:cNvPr id="360" name="Google Shape;360;p51"/>
          <p:cNvSpPr/>
          <p:nvPr>
            <p:ph idx="7" type="pic"/>
          </p:nvPr>
        </p:nvSpPr>
        <p:spPr>
          <a:xfrm>
            <a:off x="233000" y="2571750"/>
            <a:ext cx="2039100" cy="2345400"/>
          </a:xfrm>
          <a:prstGeom prst="rect">
            <a:avLst/>
          </a:prstGeom>
          <a:noFill/>
          <a:ln>
            <a:noFill/>
          </a:ln>
        </p:spPr>
      </p:sp>
      <p:sp>
        <p:nvSpPr>
          <p:cNvPr id="361" name="Google Shape;361;p51"/>
          <p:cNvSpPr txBox="1"/>
          <p:nvPr>
            <p:ph idx="8"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362" name="Google Shape;362;p51"/>
          <p:cNvSpPr/>
          <p:nvPr>
            <p:ph idx="9" type="pic"/>
          </p:nvPr>
        </p:nvSpPr>
        <p:spPr>
          <a:xfrm>
            <a:off x="2441450" y="2571750"/>
            <a:ext cx="2052900" cy="2345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blem / Solution">
  <p:cSld name="CUSTOM_6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2"/>
          <p:cNvSpPr/>
          <p:nvPr>
            <p:ph idx="2" type="pic"/>
          </p:nvPr>
        </p:nvSpPr>
        <p:spPr>
          <a:xfrm>
            <a:off x="228600" y="2559650"/>
            <a:ext cx="3914100" cy="2352000"/>
          </a:xfrm>
          <a:prstGeom prst="rect">
            <a:avLst/>
          </a:prstGeom>
          <a:noFill/>
          <a:ln>
            <a:noFill/>
          </a:ln>
        </p:spPr>
      </p:sp>
      <p:sp>
        <p:nvSpPr>
          <p:cNvPr id="365" name="Google Shape;365;p52"/>
          <p:cNvSpPr/>
          <p:nvPr>
            <p:ph idx="3" type="pic"/>
          </p:nvPr>
        </p:nvSpPr>
        <p:spPr>
          <a:xfrm>
            <a:off x="4658875" y="219850"/>
            <a:ext cx="3319200" cy="2352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66" name="Google Shape;366;p52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7" name="Google Shape;367;p52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68" name="Google Shape;368;p52"/>
          <p:cNvSpPr txBox="1"/>
          <p:nvPr>
            <p:ph idx="4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69" name="Google Shape;369;p52"/>
          <p:cNvSpPr txBox="1"/>
          <p:nvPr>
            <p:ph idx="5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70" name="Google Shape;370;p52"/>
          <p:cNvSpPr txBox="1"/>
          <p:nvPr>
            <p:ph idx="6"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371" name="Google Shape;371;p52"/>
          <p:cNvSpPr txBox="1"/>
          <p:nvPr>
            <p:ph idx="7" type="title"/>
          </p:nvPr>
        </p:nvSpPr>
        <p:spPr>
          <a:xfrm>
            <a:off x="4669800" y="2656800"/>
            <a:ext cx="2036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372" name="Google Shape;372;p52"/>
          <p:cNvSpPr txBox="1"/>
          <p:nvPr>
            <p:ph idx="1" type="body"/>
          </p:nvPr>
        </p:nvSpPr>
        <p:spPr>
          <a:xfrm>
            <a:off x="4658875" y="3030300"/>
            <a:ext cx="3148800" cy="18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3" name="Google Shape;373;p52"/>
          <p:cNvSpPr txBox="1"/>
          <p:nvPr>
            <p:ph idx="8" type="title"/>
          </p:nvPr>
        </p:nvSpPr>
        <p:spPr>
          <a:xfrm>
            <a:off x="234600" y="818400"/>
            <a:ext cx="22068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374" name="Google Shape;374;p52"/>
          <p:cNvSpPr txBox="1"/>
          <p:nvPr>
            <p:ph idx="9" type="body"/>
          </p:nvPr>
        </p:nvSpPr>
        <p:spPr>
          <a:xfrm>
            <a:off x="229850" y="1328800"/>
            <a:ext cx="3148800" cy="10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●"/>
              <a:defRPr>
                <a:solidFill>
                  <a:schemeClr val="dk2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○"/>
              <a:defRPr>
                <a:solidFill>
                  <a:schemeClr val="dk2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exend Light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earch / Finding">
  <p:cSld name="CUSTOM_7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3"/>
          <p:cNvSpPr/>
          <p:nvPr>
            <p:ph idx="2" type="pic"/>
          </p:nvPr>
        </p:nvSpPr>
        <p:spPr>
          <a:xfrm>
            <a:off x="228600" y="1984250"/>
            <a:ext cx="2517600" cy="2927400"/>
          </a:xfrm>
          <a:prstGeom prst="rect">
            <a:avLst/>
          </a:prstGeom>
          <a:noFill/>
          <a:ln>
            <a:noFill/>
          </a:ln>
        </p:spPr>
      </p:sp>
      <p:sp>
        <p:nvSpPr>
          <p:cNvPr id="377" name="Google Shape;377;p53"/>
          <p:cNvSpPr/>
          <p:nvPr>
            <p:ph idx="3" type="pic"/>
          </p:nvPr>
        </p:nvSpPr>
        <p:spPr>
          <a:xfrm>
            <a:off x="2972440" y="1984250"/>
            <a:ext cx="2623500" cy="29274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78" name="Google Shape;378;p53"/>
          <p:cNvCxnSpPr/>
          <p:nvPr/>
        </p:nvCxnSpPr>
        <p:spPr>
          <a:xfrm>
            <a:off x="8586257" y="1"/>
            <a:ext cx="0" cy="5144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9" name="Google Shape;379;p53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80" name="Google Shape;380;p53"/>
          <p:cNvSpPr txBox="1"/>
          <p:nvPr>
            <p:ph idx="4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Merriweather Light"/>
              <a:buNone/>
              <a:defRPr sz="1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81" name="Google Shape;381;p53"/>
          <p:cNvSpPr txBox="1"/>
          <p:nvPr>
            <p:ph idx="5" type="title"/>
          </p:nvPr>
        </p:nvSpPr>
        <p:spPr>
          <a:xfrm>
            <a:off x="8583300" y="4329650"/>
            <a:ext cx="567600" cy="66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Lexend Light"/>
              <a:buNone/>
              <a:defRPr sz="700">
                <a:solidFill>
                  <a:schemeClr val="accent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82" name="Google Shape;382;p53"/>
          <p:cNvSpPr txBox="1"/>
          <p:nvPr>
            <p:ph idx="6" type="title"/>
          </p:nvPr>
        </p:nvSpPr>
        <p:spPr>
          <a:xfrm>
            <a:off x="239525" y="818400"/>
            <a:ext cx="3139200" cy="10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erriweather Ligh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/>
            </a:lvl9pPr>
          </a:lstStyle>
          <a:p/>
        </p:txBody>
      </p:sp>
      <p:sp>
        <p:nvSpPr>
          <p:cNvPr id="383" name="Google Shape;383;p53"/>
          <p:cNvSpPr txBox="1"/>
          <p:nvPr>
            <p:ph idx="7" type="title"/>
          </p:nvPr>
        </p:nvSpPr>
        <p:spPr>
          <a:xfrm>
            <a:off x="228600" y="219850"/>
            <a:ext cx="20481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None/>
              <a:defRPr sz="9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4" name="Google Shape;384;p53"/>
          <p:cNvSpPr/>
          <p:nvPr>
            <p:ph idx="8" type="pic"/>
          </p:nvPr>
        </p:nvSpPr>
        <p:spPr>
          <a:xfrm>
            <a:off x="5760651" y="1984250"/>
            <a:ext cx="2822700" cy="2927400"/>
          </a:xfrm>
          <a:prstGeom prst="rect">
            <a:avLst/>
          </a:prstGeom>
          <a:noFill/>
          <a:ln>
            <a:noFill/>
          </a:ln>
        </p:spPr>
      </p:sp>
      <p:sp>
        <p:nvSpPr>
          <p:cNvPr id="385" name="Google Shape;385;p53"/>
          <p:cNvSpPr txBox="1"/>
          <p:nvPr>
            <p:ph idx="1" type="body"/>
          </p:nvPr>
        </p:nvSpPr>
        <p:spPr>
          <a:xfrm>
            <a:off x="4494275" y="219850"/>
            <a:ext cx="3319200" cy="11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●"/>
              <a:defRPr sz="1200">
                <a:solidFill>
                  <a:schemeClr val="dk2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Light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31.xml"/><Relationship Id="rId41" Type="http://schemas.openxmlformats.org/officeDocument/2006/relationships/theme" Target="../theme/theme3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219850"/>
            <a:ext cx="5962800" cy="8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Light"/>
              <a:buNone/>
              <a:defRPr sz="3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658875" y="1403700"/>
            <a:ext cx="4256400" cy="20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●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○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■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●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○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■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●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○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exend Light"/>
              <a:buChar char="■"/>
              <a:defRPr sz="9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44">
          <p15:clr>
            <a:srgbClr val="E46962"/>
          </p15:clr>
        </p15:guide>
        <p15:guide id="2" pos="734">
          <p15:clr>
            <a:srgbClr val="E46962"/>
          </p15:clr>
        </p15:guide>
        <p15:guide id="3" pos="835">
          <p15:clr>
            <a:srgbClr val="E46962"/>
          </p15:clr>
        </p15:guide>
        <p15:guide id="4" pos="245">
          <p15:clr>
            <a:srgbClr val="E46962"/>
          </p15:clr>
        </p15:guide>
        <p15:guide id="5" pos="1538">
          <p15:clr>
            <a:srgbClr val="E46962"/>
          </p15:clr>
        </p15:guide>
        <p15:guide id="6" pos="2128">
          <p15:clr>
            <a:srgbClr val="E46962"/>
          </p15:clr>
        </p15:guide>
        <p15:guide id="7" orient="horz" pos="326">
          <p15:clr>
            <a:srgbClr val="E46962"/>
          </p15:clr>
        </p15:guide>
        <p15:guide id="8" orient="horz" pos="138">
          <p15:clr>
            <a:srgbClr val="E46962"/>
          </p15:clr>
        </p15:guide>
        <p15:guide id="9" orient="horz" pos="516">
          <p15:clr>
            <a:srgbClr val="E46962"/>
          </p15:clr>
        </p15:guide>
        <p15:guide id="10" orient="horz" pos="884">
          <p15:clr>
            <a:srgbClr val="E46962"/>
          </p15:clr>
        </p15:guide>
        <p15:guide id="11" orient="horz" pos="1250">
          <p15:clr>
            <a:srgbClr val="E46962"/>
          </p15:clr>
        </p15:guide>
        <p15:guide id="12" orient="horz" pos="1620">
          <p15:clr>
            <a:srgbClr val="E46962"/>
          </p15:clr>
        </p15:guide>
        <p15:guide id="13" orient="horz" pos="3097">
          <p15:clr>
            <a:srgbClr val="E46962"/>
          </p15:clr>
        </p15:guide>
        <p15:guide id="14" pos="2831">
          <p15:clr>
            <a:srgbClr val="E46962"/>
          </p15:clr>
        </p15:guide>
        <p15:guide id="15" pos="3525">
          <p15:clr>
            <a:srgbClr val="E46962"/>
          </p15:clr>
        </p15:guide>
        <p15:guide id="16" pos="3629">
          <p15:clr>
            <a:srgbClr val="E46962"/>
          </p15:clr>
        </p15:guide>
        <p15:guide id="17" pos="4219">
          <p15:clr>
            <a:srgbClr val="E46962"/>
          </p15:clr>
        </p15:guide>
        <p15:guide id="18" pos="4332">
          <p15:clr>
            <a:srgbClr val="E46962"/>
          </p15:clr>
        </p15:guide>
        <p15:guide id="19" pos="4922">
          <p15:clr>
            <a:srgbClr val="E46962"/>
          </p15:clr>
        </p15:guide>
        <p15:guide id="20" pos="5026">
          <p15:clr>
            <a:srgbClr val="E46962"/>
          </p15:clr>
        </p15:guide>
        <p15:guide id="21" pos="2241">
          <p15:clr>
            <a:srgbClr val="E46962"/>
          </p15:clr>
        </p15:guide>
        <p15:guide id="22" pos="2935">
          <p15:clr>
            <a:srgbClr val="E46962"/>
          </p15:clr>
        </p15:guide>
        <p15:guide id="23" pos="5616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hyperlink" Target="https://melspops1997.wixsite.com/cake-pops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6.jpg"/><Relationship Id="rId5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hyperlink" Target="https://www.instagram.com/mels.pops/reels/" TargetMode="External"/><Relationship Id="rId7" Type="http://schemas.openxmlformats.org/officeDocument/2006/relationships/hyperlink" Target="https://www.facebook.com/profile.php?id=61565692321034" TargetMode="External"/><Relationship Id="rId8" Type="http://schemas.openxmlformats.org/officeDocument/2006/relationships/hyperlink" Target="https://www.tiktok.com/@mels_pops6?is_from_webapp=1&amp;sender_device=pc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4"/>
          <p:cNvSpPr txBox="1"/>
          <p:nvPr>
            <p:ph type="title"/>
          </p:nvPr>
        </p:nvSpPr>
        <p:spPr>
          <a:xfrm>
            <a:off x="3746750" y="1035725"/>
            <a:ext cx="5458500" cy="14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7860">
                <a:latin typeface="Merriweather"/>
                <a:ea typeface="Merriweather"/>
                <a:cs typeface="Merriweather"/>
                <a:sym typeface="Merriweather"/>
              </a:rPr>
              <a:t>Mel’s Pops</a:t>
            </a:r>
            <a:endParaRPr b="1" sz="786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91" name="Google Shape;391;p54"/>
          <p:cNvSpPr txBox="1"/>
          <p:nvPr>
            <p:ph idx="3" type="body"/>
          </p:nvPr>
        </p:nvSpPr>
        <p:spPr>
          <a:xfrm>
            <a:off x="3746750" y="3987175"/>
            <a:ext cx="4278600" cy="3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100">
                <a:solidFill>
                  <a:schemeClr val="dk1"/>
                </a:solidFill>
              </a:rPr>
              <a:t>Senior Project - Winter 2025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92" name="Google Shape;392;p54"/>
          <p:cNvSpPr txBox="1"/>
          <p:nvPr>
            <p:ph idx="1" type="subTitle"/>
          </p:nvPr>
        </p:nvSpPr>
        <p:spPr>
          <a:xfrm>
            <a:off x="3746750" y="3428875"/>
            <a:ext cx="4256400" cy="55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Olivia Grayson</a:t>
            </a:r>
            <a:endParaRPr/>
          </a:p>
        </p:txBody>
      </p:sp>
      <p:pic>
        <p:nvPicPr>
          <p:cNvPr id="393" name="Google Shape;393;p54" title="241209_Olivia Grayson_0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" y="0"/>
            <a:ext cx="367428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3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Senior Project</a:t>
            </a:r>
            <a:endParaRPr/>
          </a:p>
        </p:txBody>
      </p:sp>
      <p:sp>
        <p:nvSpPr>
          <p:cNvPr id="478" name="Google Shape;478;p63"/>
          <p:cNvSpPr txBox="1"/>
          <p:nvPr>
            <p:ph idx="4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Organizational Management</a:t>
            </a:r>
            <a:endParaRPr/>
          </a:p>
        </p:txBody>
      </p:sp>
      <p:pic>
        <p:nvPicPr>
          <p:cNvPr id="479" name="Google Shape;479;p63" title="Mel's Pops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6000" l="10738" r="10072" t="15534"/>
          <a:stretch/>
        </p:blipFill>
        <p:spPr>
          <a:xfrm>
            <a:off x="228600" y="2090903"/>
            <a:ext cx="3139200" cy="2714098"/>
          </a:xfrm>
          <a:prstGeom prst="rect">
            <a:avLst/>
          </a:prstGeom>
        </p:spPr>
      </p:pic>
      <p:sp>
        <p:nvSpPr>
          <p:cNvPr id="480" name="Google Shape;480;p63"/>
          <p:cNvSpPr txBox="1"/>
          <p:nvPr>
            <p:ph idx="6" type="title"/>
          </p:nvPr>
        </p:nvSpPr>
        <p:spPr>
          <a:xfrm>
            <a:off x="228600" y="213800"/>
            <a:ext cx="3139200" cy="10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Logo Redesign: </a:t>
            </a:r>
            <a:endParaRPr/>
          </a:p>
        </p:txBody>
      </p:sp>
      <p:pic>
        <p:nvPicPr>
          <p:cNvPr id="481" name="Google Shape;481;p63" title="Mel's Pops copy.png"/>
          <p:cNvPicPr preferRelativeResize="0"/>
          <p:nvPr>
            <p:ph idx="8" type="pic"/>
          </p:nvPr>
        </p:nvPicPr>
        <p:blipFill rotWithShape="1">
          <a:blip r:embed="rId4">
            <a:alphaModFix/>
          </a:blip>
          <a:srcRect b="14765" l="10103" r="9646" t="15943"/>
          <a:stretch/>
        </p:blipFill>
        <p:spPr>
          <a:xfrm>
            <a:off x="4939476" y="2090900"/>
            <a:ext cx="3366056" cy="2906400"/>
          </a:xfrm>
          <a:prstGeom prst="rect">
            <a:avLst/>
          </a:prstGeom>
        </p:spPr>
      </p:pic>
      <p:sp>
        <p:nvSpPr>
          <p:cNvPr id="482" name="Google Shape;482;p63"/>
          <p:cNvSpPr txBox="1"/>
          <p:nvPr>
            <p:ph idx="1" type="body"/>
          </p:nvPr>
        </p:nvSpPr>
        <p:spPr>
          <a:xfrm>
            <a:off x="228500" y="1163900"/>
            <a:ext cx="3644400" cy="9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I originally created Mel’s Pops logo about a year ago. This design fit the birthday parties, celebration, and different events she was trying to get her name attached to.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3" name="Google Shape;483;p63"/>
          <p:cNvSpPr/>
          <p:nvPr/>
        </p:nvSpPr>
        <p:spPr>
          <a:xfrm>
            <a:off x="3872900" y="2844350"/>
            <a:ext cx="781800" cy="55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DDD2B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84" name="Google Shape;484;p63"/>
          <p:cNvSpPr txBox="1"/>
          <p:nvPr>
            <p:ph idx="1" type="body"/>
          </p:nvPr>
        </p:nvSpPr>
        <p:spPr>
          <a:xfrm>
            <a:off x="4394925" y="1163900"/>
            <a:ext cx="4092900" cy="9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This new logo shows the growth Mel’s Pops has made in a year. Her rebrand is now more </a:t>
            </a:r>
            <a:r>
              <a:rPr lang="en">
                <a:solidFill>
                  <a:schemeClr val="dk1"/>
                </a:solidFill>
              </a:rPr>
              <a:t>versatile</a:t>
            </a:r>
            <a:r>
              <a:rPr lang="en">
                <a:solidFill>
                  <a:schemeClr val="dk1"/>
                </a:solidFill>
              </a:rPr>
              <a:t> and shows her work can be classy and fit any event, like a wedding. This opens a whole new market for her.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64" title="Screenshot 2025-03-18 at 5.28.19 PM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332" l="592" r="583" t="23476"/>
          <a:stretch/>
        </p:blipFill>
        <p:spPr>
          <a:xfrm>
            <a:off x="3048200" y="0"/>
            <a:ext cx="5535002" cy="2351949"/>
          </a:xfrm>
          <a:prstGeom prst="rect">
            <a:avLst/>
          </a:prstGeom>
        </p:spPr>
      </p:pic>
      <p:pic>
        <p:nvPicPr>
          <p:cNvPr id="490" name="Google Shape;490;p64" title="Screenshot 2025-03-18 at 5.28.25 PM.png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6669" l="5695" r="0" t="37892"/>
          <a:stretch/>
        </p:blipFill>
        <p:spPr>
          <a:xfrm>
            <a:off x="3048200" y="3052100"/>
            <a:ext cx="5535002" cy="2091398"/>
          </a:xfrm>
          <a:prstGeom prst="rect">
            <a:avLst/>
          </a:prstGeom>
        </p:spPr>
      </p:pic>
      <p:sp>
        <p:nvSpPr>
          <p:cNvPr id="491" name="Google Shape;491;p64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Senior Project</a:t>
            </a:r>
            <a:endParaRPr/>
          </a:p>
        </p:txBody>
      </p:sp>
      <p:sp>
        <p:nvSpPr>
          <p:cNvPr id="492" name="Google Shape;492;p64"/>
          <p:cNvSpPr txBox="1"/>
          <p:nvPr>
            <p:ph idx="4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Organizational Management</a:t>
            </a:r>
            <a:endParaRPr/>
          </a:p>
        </p:txBody>
      </p:sp>
      <p:sp>
        <p:nvSpPr>
          <p:cNvPr id="493" name="Google Shape;493;p64"/>
          <p:cNvSpPr txBox="1"/>
          <p:nvPr>
            <p:ph idx="7" type="title"/>
          </p:nvPr>
        </p:nvSpPr>
        <p:spPr>
          <a:xfrm>
            <a:off x="231325" y="140000"/>
            <a:ext cx="3147300" cy="11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Website:</a:t>
            </a:r>
            <a:endParaRPr/>
          </a:p>
        </p:txBody>
      </p:sp>
      <p:sp>
        <p:nvSpPr>
          <p:cNvPr id="494" name="Google Shape;494;p64"/>
          <p:cNvSpPr txBox="1"/>
          <p:nvPr>
            <p:ph idx="1" type="body"/>
          </p:nvPr>
        </p:nvSpPr>
        <p:spPr>
          <a:xfrm>
            <a:off x="230275" y="1118550"/>
            <a:ext cx="2691600" cy="32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700" u="sng">
                <a:solidFill>
                  <a:schemeClr val="hlink"/>
                </a:solidFill>
                <a:hlinkClick r:id="rId5"/>
              </a:rPr>
              <a:t>https://melspops1997.wixsite.com/cake-pops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200">
                <a:solidFill>
                  <a:schemeClr val="dk1"/>
                </a:solidFill>
              </a:rPr>
              <a:t>Mel’s Pops website went through a lot of changes as it was being made. There was a lot of </a:t>
            </a:r>
            <a:r>
              <a:rPr lang="en" sz="1200">
                <a:solidFill>
                  <a:schemeClr val="dk1"/>
                </a:solidFill>
              </a:rPr>
              <a:t>collaboration</a:t>
            </a:r>
            <a:r>
              <a:rPr lang="en" sz="1200">
                <a:solidFill>
                  <a:schemeClr val="dk1"/>
                </a:solidFill>
              </a:rPr>
              <a:t> with Melanie and her husband to make sure it was exactly what they wanted. </a:t>
            </a:r>
            <a:r>
              <a:rPr lang="en" sz="1200">
                <a:solidFill>
                  <a:schemeClr val="dk1"/>
                </a:solidFill>
              </a:rPr>
              <a:t>Ultimately</a:t>
            </a:r>
            <a:r>
              <a:rPr lang="en" sz="1200">
                <a:solidFill>
                  <a:schemeClr val="dk1"/>
                </a:solidFill>
              </a:rPr>
              <a:t> the </a:t>
            </a:r>
            <a:r>
              <a:rPr lang="en" sz="1200">
                <a:solidFill>
                  <a:schemeClr val="dk1"/>
                </a:solidFill>
              </a:rPr>
              <a:t>website</a:t>
            </a:r>
            <a:r>
              <a:rPr lang="en" sz="1200">
                <a:solidFill>
                  <a:schemeClr val="dk1"/>
                </a:solidFill>
              </a:rPr>
              <a:t> ended up not being able to take orders but it is clear to the customer where they can go to order cake pops.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65" title="Mel's Pops - email campaign 2.png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4223" l="0" r="0" t="0"/>
          <a:stretch/>
        </p:blipFill>
        <p:spPr>
          <a:xfrm>
            <a:off x="4015512" y="661750"/>
            <a:ext cx="3286574" cy="4451999"/>
          </a:xfrm>
          <a:prstGeom prst="rect">
            <a:avLst/>
          </a:prstGeom>
        </p:spPr>
      </p:pic>
      <p:pic>
        <p:nvPicPr>
          <p:cNvPr id="500" name="Google Shape;500;p65" title="Mel’s Pops - email campaign 1.png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-648" l="11557" r="-2202" t="-648"/>
          <a:stretch/>
        </p:blipFill>
        <p:spPr>
          <a:xfrm>
            <a:off x="1267775" y="803350"/>
            <a:ext cx="2727227" cy="4310400"/>
          </a:xfrm>
          <a:prstGeom prst="rect">
            <a:avLst/>
          </a:prstGeom>
        </p:spPr>
      </p:pic>
      <p:sp>
        <p:nvSpPr>
          <p:cNvPr id="501" name="Google Shape;501;p65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Senior Project</a:t>
            </a:r>
            <a:endParaRPr/>
          </a:p>
        </p:txBody>
      </p:sp>
      <p:sp>
        <p:nvSpPr>
          <p:cNvPr id="502" name="Google Shape;502;p65"/>
          <p:cNvSpPr txBox="1"/>
          <p:nvPr>
            <p:ph idx="5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Organizational Management</a:t>
            </a:r>
            <a:endParaRPr/>
          </a:p>
        </p:txBody>
      </p:sp>
      <p:sp>
        <p:nvSpPr>
          <p:cNvPr id="503" name="Google Shape;503;p65"/>
          <p:cNvSpPr txBox="1"/>
          <p:nvPr>
            <p:ph idx="7" type="title"/>
          </p:nvPr>
        </p:nvSpPr>
        <p:spPr>
          <a:xfrm>
            <a:off x="228600" y="219850"/>
            <a:ext cx="34659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3000">
                <a:latin typeface="Merriweather Light"/>
                <a:ea typeface="Merriweather Light"/>
                <a:cs typeface="Merriweather Light"/>
                <a:sym typeface="Merriweather Light"/>
              </a:rPr>
              <a:t>Email Campaigns:</a:t>
            </a:r>
            <a:endParaRPr sz="3000"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sp>
        <p:nvSpPr>
          <p:cNvPr id="504" name="Google Shape;504;p65"/>
          <p:cNvSpPr txBox="1"/>
          <p:nvPr>
            <p:ph idx="8" type="body"/>
          </p:nvPr>
        </p:nvSpPr>
        <p:spPr>
          <a:xfrm>
            <a:off x="0" y="2287600"/>
            <a:ext cx="1326000" cy="13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Introductory Email Campaign to show new and past clients where they can find and reorder with Mel’s Pops and show them progress in company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05" name="Google Shape;505;p65"/>
          <p:cNvSpPr txBox="1"/>
          <p:nvPr>
            <p:ph idx="9" type="body"/>
          </p:nvPr>
        </p:nvSpPr>
        <p:spPr>
          <a:xfrm>
            <a:off x="7322575" y="992600"/>
            <a:ext cx="1326000" cy="172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Wedding Email Campaign made based on a recent fair Mel’s Pops attended. This will remind brides what options Mel’s Pops offers and where they can order with her.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6"/>
          <p:cNvSpPr txBox="1"/>
          <p:nvPr>
            <p:ph idx="2" type="title"/>
          </p:nvPr>
        </p:nvSpPr>
        <p:spPr>
          <a:xfrm>
            <a:off x="3139625" y="3386725"/>
            <a:ext cx="27093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Olivia Grayson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11" name="Google Shape;511;p66"/>
          <p:cNvSpPr txBox="1"/>
          <p:nvPr>
            <p:ph type="title"/>
          </p:nvPr>
        </p:nvSpPr>
        <p:spPr>
          <a:xfrm>
            <a:off x="512675" y="1204850"/>
            <a:ext cx="7963200" cy="15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1820">
                <a:solidFill>
                  <a:schemeClr val="lt1"/>
                </a:solidFill>
              </a:rPr>
              <a:t>Thank You</a:t>
            </a:r>
            <a:endParaRPr sz="118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5"/>
          <p:cNvSpPr txBox="1"/>
          <p:nvPr>
            <p:ph type="title"/>
          </p:nvPr>
        </p:nvSpPr>
        <p:spPr>
          <a:xfrm>
            <a:off x="228600" y="219850"/>
            <a:ext cx="7740000" cy="12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First Meeting:</a:t>
            </a:r>
            <a:endParaRPr/>
          </a:p>
        </p:txBody>
      </p:sp>
      <p:sp>
        <p:nvSpPr>
          <p:cNvPr id="399" name="Google Shape;399;p55"/>
          <p:cNvSpPr txBox="1"/>
          <p:nvPr>
            <p:ph idx="1" type="body"/>
          </p:nvPr>
        </p:nvSpPr>
        <p:spPr>
          <a:xfrm>
            <a:off x="4658875" y="1150175"/>
            <a:ext cx="3319200" cy="32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700">
                <a:solidFill>
                  <a:schemeClr val="dk1"/>
                </a:solidFill>
              </a:rPr>
              <a:t>Her Goals: 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Build her social media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Make her a website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Update her Logo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700">
                <a:solidFill>
                  <a:schemeClr val="dk1"/>
                </a:solidFill>
              </a:rPr>
              <a:t>My Goals: 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Tell her story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Bring organization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n" sz="1700">
                <a:solidFill>
                  <a:schemeClr val="dk1"/>
                </a:solidFill>
              </a:rPr>
              <a:t>Make and build a plan that is maintainable after I leave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400" name="Google Shape;400;p55" title="Mel's Pops.png"/>
          <p:cNvPicPr preferRelativeResize="0"/>
          <p:nvPr/>
        </p:nvPicPr>
        <p:blipFill rotWithShape="1">
          <a:blip r:embed="rId3">
            <a:alphaModFix/>
          </a:blip>
          <a:srcRect b="13286" l="6950" r="10697" t="11007"/>
          <a:stretch/>
        </p:blipFill>
        <p:spPr>
          <a:xfrm>
            <a:off x="388625" y="1310188"/>
            <a:ext cx="3319200" cy="3051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6"/>
          <p:cNvSpPr txBox="1"/>
          <p:nvPr>
            <p:ph type="title"/>
          </p:nvPr>
        </p:nvSpPr>
        <p:spPr>
          <a:xfrm>
            <a:off x="228600" y="219850"/>
            <a:ext cx="77400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Weekly Schedule: </a:t>
            </a:r>
            <a:endParaRPr/>
          </a:p>
        </p:txBody>
      </p:sp>
      <p:sp>
        <p:nvSpPr>
          <p:cNvPr id="406" name="Google Shape;406;p56"/>
          <p:cNvSpPr txBox="1"/>
          <p:nvPr>
            <p:ph idx="1" type="body"/>
          </p:nvPr>
        </p:nvSpPr>
        <p:spPr>
          <a:xfrm>
            <a:off x="388625" y="1222600"/>
            <a:ext cx="3319200" cy="35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Tuesdays/Thursdays: Social Media Work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Shoot and edit 3 pieces of content each day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value packed captions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 trends and find audios/ concept ideas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Goals: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 views and followers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</a:t>
            </a: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manageable</a:t>
            </a: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ways/ tips and tricks for Melanie to continue this after I am gone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Tell her story (show who Melanie is)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6"/>
          <p:cNvSpPr txBox="1"/>
          <p:nvPr>
            <p:ph idx="3" type="body"/>
          </p:nvPr>
        </p:nvSpPr>
        <p:spPr>
          <a:xfrm>
            <a:off x="4572000" y="1295050"/>
            <a:ext cx="3550500" cy="351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Mondays/Fridays</a:t>
            </a: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Organizational Management 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a website 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a separate Gmail and Email Campaigns  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Redesign logo and color scheme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 quality photos of Mel’s Pops 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Goals: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Change the look of Mel’s Pops to be more versatile 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a place where customers can go to learn more about Mel’s Pops, see her work, and get questions answered 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-"/>
            </a:pPr>
            <a:r>
              <a:rPr lang="en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Tell her story (show who Melanie is)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9D1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9283" l="0" r="0" t="19283"/>
          <a:stretch/>
        </p:blipFill>
        <p:spPr>
          <a:xfrm>
            <a:off x="0" y="0"/>
            <a:ext cx="8583301" cy="3954601"/>
          </a:xfrm>
          <a:prstGeom prst="rect">
            <a:avLst/>
          </a:prstGeom>
        </p:spPr>
      </p:pic>
      <p:sp>
        <p:nvSpPr>
          <p:cNvPr id="413" name="Google Shape;413;p57"/>
          <p:cNvSpPr txBox="1"/>
          <p:nvPr>
            <p:ph type="title"/>
          </p:nvPr>
        </p:nvSpPr>
        <p:spPr>
          <a:xfrm>
            <a:off x="228600" y="4076300"/>
            <a:ext cx="8354700" cy="10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</a:t>
            </a:r>
            <a:endParaRPr/>
          </a:p>
        </p:txBody>
      </p:sp>
      <p:sp>
        <p:nvSpPr>
          <p:cNvPr id="414" name="Google Shape;414;p57"/>
          <p:cNvSpPr txBox="1"/>
          <p:nvPr>
            <p:ph idx="3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Senior Project</a:t>
            </a:r>
            <a:endParaRPr/>
          </a:p>
        </p:txBody>
      </p:sp>
      <p:sp>
        <p:nvSpPr>
          <p:cNvPr id="415" name="Google Shape;415;p57"/>
          <p:cNvSpPr txBox="1"/>
          <p:nvPr>
            <p:ph idx="4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8"/>
          <p:cNvSpPr txBox="1"/>
          <p:nvPr>
            <p:ph type="title"/>
          </p:nvPr>
        </p:nvSpPr>
        <p:spPr>
          <a:xfrm>
            <a:off x="228600" y="279000"/>
            <a:ext cx="8175000" cy="10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erriweather Light"/>
                <a:ea typeface="Merriweather Light"/>
                <a:cs typeface="Merriweather Light"/>
                <a:sym typeface="Merriweather Light"/>
              </a:rPr>
              <a:t>Change we saw after I started posting with Mel’s Pops: </a:t>
            </a:r>
            <a:endParaRPr sz="3000"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sp>
        <p:nvSpPr>
          <p:cNvPr id="421" name="Google Shape;421;p58"/>
          <p:cNvSpPr txBox="1"/>
          <p:nvPr>
            <p:ph idx="2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Senior Project</a:t>
            </a:r>
            <a:endParaRPr/>
          </a:p>
        </p:txBody>
      </p:sp>
      <p:sp>
        <p:nvSpPr>
          <p:cNvPr id="422" name="Google Shape;422;p58"/>
          <p:cNvSpPr txBox="1"/>
          <p:nvPr>
            <p:ph idx="3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</a:t>
            </a:r>
            <a:endParaRPr/>
          </a:p>
        </p:txBody>
      </p:sp>
      <p:sp>
        <p:nvSpPr>
          <p:cNvPr id="423" name="Google Shape;423;p58"/>
          <p:cNvSpPr txBox="1"/>
          <p:nvPr>
            <p:ph idx="8" type="title"/>
          </p:nvPr>
        </p:nvSpPr>
        <p:spPr>
          <a:xfrm>
            <a:off x="2276875" y="1984025"/>
            <a:ext cx="47976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FOLLOWERS</a:t>
            </a:r>
            <a:endParaRPr/>
          </a:p>
        </p:txBody>
      </p:sp>
      <p:sp>
        <p:nvSpPr>
          <p:cNvPr id="424" name="Google Shape;424;p58"/>
          <p:cNvSpPr txBox="1"/>
          <p:nvPr>
            <p:ph idx="6" type="title"/>
          </p:nvPr>
        </p:nvSpPr>
        <p:spPr>
          <a:xfrm>
            <a:off x="2276875" y="2961000"/>
            <a:ext cx="47976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CONSISTENT</a:t>
            </a:r>
            <a:r>
              <a:rPr lang="en"/>
              <a:t> VIEWS</a:t>
            </a:r>
            <a:endParaRPr/>
          </a:p>
        </p:txBody>
      </p:sp>
      <p:sp>
        <p:nvSpPr>
          <p:cNvPr id="425" name="Google Shape;425;p58"/>
          <p:cNvSpPr txBox="1"/>
          <p:nvPr>
            <p:ph idx="7" type="title"/>
          </p:nvPr>
        </p:nvSpPr>
        <p:spPr>
          <a:xfrm>
            <a:off x="2283475" y="3943850"/>
            <a:ext cx="4797600" cy="97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SALES</a:t>
            </a:r>
            <a:endParaRPr/>
          </a:p>
        </p:txBody>
      </p:sp>
      <p:sp>
        <p:nvSpPr>
          <p:cNvPr id="426" name="Google Shape;426;p58"/>
          <p:cNvSpPr txBox="1"/>
          <p:nvPr>
            <p:ph idx="13" type="title"/>
          </p:nvPr>
        </p:nvSpPr>
        <p:spPr>
          <a:xfrm>
            <a:off x="228600" y="1984025"/>
            <a:ext cx="20481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x2</a:t>
            </a:r>
            <a:endParaRPr/>
          </a:p>
        </p:txBody>
      </p:sp>
      <p:sp>
        <p:nvSpPr>
          <p:cNvPr id="427" name="Google Shape;427;p58"/>
          <p:cNvSpPr txBox="1"/>
          <p:nvPr>
            <p:ph idx="14" type="title"/>
          </p:nvPr>
        </p:nvSpPr>
        <p:spPr>
          <a:xfrm>
            <a:off x="228600" y="2966525"/>
            <a:ext cx="20481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x3-x19</a:t>
            </a:r>
            <a:endParaRPr/>
          </a:p>
        </p:txBody>
      </p:sp>
      <p:sp>
        <p:nvSpPr>
          <p:cNvPr id="428" name="Google Shape;428;p58"/>
          <p:cNvSpPr txBox="1"/>
          <p:nvPr>
            <p:ph idx="15" type="title"/>
          </p:nvPr>
        </p:nvSpPr>
        <p:spPr>
          <a:xfrm>
            <a:off x="228600" y="3938100"/>
            <a:ext cx="2048100" cy="97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x2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9"/>
          <p:cNvSpPr txBox="1"/>
          <p:nvPr>
            <p:ph idx="8" type="title"/>
          </p:nvPr>
        </p:nvSpPr>
        <p:spPr>
          <a:xfrm>
            <a:off x="228600" y="71200"/>
            <a:ext cx="77496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latin typeface="Merriweather Light"/>
                <a:ea typeface="Merriweather Light"/>
                <a:cs typeface="Merriweather Light"/>
                <a:sym typeface="Merriweather Light"/>
              </a:rPr>
              <a:t>Change we saw after I started posting with Mel’s Pops: </a:t>
            </a:r>
            <a:endParaRPr sz="2500"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sp>
        <p:nvSpPr>
          <p:cNvPr id="434" name="Google Shape;434;p59"/>
          <p:cNvSpPr txBox="1"/>
          <p:nvPr>
            <p:ph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Senior Project</a:t>
            </a:r>
            <a:endParaRPr/>
          </a:p>
        </p:txBody>
      </p:sp>
      <p:sp>
        <p:nvSpPr>
          <p:cNvPr id="435" name="Google Shape;435;p59"/>
          <p:cNvSpPr txBox="1"/>
          <p:nvPr>
            <p:ph idx="4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</a:t>
            </a:r>
            <a:endParaRPr/>
          </a:p>
        </p:txBody>
      </p:sp>
      <p:pic>
        <p:nvPicPr>
          <p:cNvPr id="436" name="Google Shape;436;p59" title="4F6F2806-8E52-4C26-AB06-4FE42B1FC3E4_4_5005_c.jpeg"/>
          <p:cNvPicPr preferRelativeResize="0"/>
          <p:nvPr/>
        </p:nvPicPr>
        <p:blipFill rotWithShape="1">
          <a:blip r:embed="rId3">
            <a:alphaModFix/>
          </a:blip>
          <a:srcRect b="12904" l="0" r="0" t="12328"/>
          <a:stretch/>
        </p:blipFill>
        <p:spPr>
          <a:xfrm>
            <a:off x="3070600" y="1058675"/>
            <a:ext cx="2525475" cy="41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9" title="D0E46EA8-1118-4DB7-B5B5-16DD675716AF_4_5005_c.jpeg"/>
          <p:cNvPicPr preferRelativeResize="0"/>
          <p:nvPr/>
        </p:nvPicPr>
        <p:blipFill rotWithShape="1">
          <a:blip r:embed="rId4">
            <a:alphaModFix/>
          </a:blip>
          <a:srcRect b="13594" l="0" r="0" t="25194"/>
          <a:stretch/>
        </p:blipFill>
        <p:spPr>
          <a:xfrm>
            <a:off x="5637525" y="1234100"/>
            <a:ext cx="2952775" cy="392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9" title="F4A20D9F-FA94-47FE-BA33-9BF7AD83B4B7_1_102_o.jpeg"/>
          <p:cNvPicPr preferRelativeResize="0"/>
          <p:nvPr/>
        </p:nvPicPr>
        <p:blipFill rotWithShape="1">
          <a:blip r:embed="rId5">
            <a:alphaModFix/>
          </a:blip>
          <a:srcRect b="13674" l="0" r="0" t="12251"/>
          <a:stretch/>
        </p:blipFill>
        <p:spPr>
          <a:xfrm>
            <a:off x="775" y="1112051"/>
            <a:ext cx="2525475" cy="405442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9"/>
          <p:cNvSpPr/>
          <p:nvPr/>
        </p:nvSpPr>
        <p:spPr>
          <a:xfrm>
            <a:off x="2441450" y="2832275"/>
            <a:ext cx="781800" cy="55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1E9D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0" title="Screenshot 2025-03-18 at 4.51.24 PM.png"/>
          <p:cNvPicPr preferRelativeResize="0"/>
          <p:nvPr>
            <p:ph idx="6" type="pic"/>
          </p:nvPr>
        </p:nvPicPr>
        <p:blipFill rotWithShape="1">
          <a:blip r:embed="rId3">
            <a:alphaModFix/>
          </a:blip>
          <a:srcRect b="11269" l="20161" r="20540" t="19208"/>
          <a:stretch/>
        </p:blipFill>
        <p:spPr>
          <a:xfrm>
            <a:off x="228600" y="1762800"/>
            <a:ext cx="3888625" cy="2849450"/>
          </a:xfrm>
          <a:prstGeom prst="rect">
            <a:avLst/>
          </a:prstGeom>
          <a:ln cap="flat" cmpd="sng" w="28575">
            <a:solidFill>
              <a:srgbClr val="F1E9D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5" name="Google Shape;445;p60" title="Screenshot 2025-03-18 at 4.51.47 PM.png"/>
          <p:cNvPicPr preferRelativeResize="0"/>
          <p:nvPr>
            <p:ph idx="7" type="pic"/>
          </p:nvPr>
        </p:nvPicPr>
        <p:blipFill rotWithShape="1">
          <a:blip r:embed="rId4">
            <a:alphaModFix/>
          </a:blip>
          <a:srcRect b="11269" l="20362" r="20339" t="19208"/>
          <a:stretch/>
        </p:blipFill>
        <p:spPr>
          <a:xfrm>
            <a:off x="4494275" y="1762800"/>
            <a:ext cx="3888625" cy="2849450"/>
          </a:xfrm>
          <a:prstGeom prst="rect">
            <a:avLst/>
          </a:prstGeom>
          <a:ln cap="flat" cmpd="sng" w="28575">
            <a:solidFill>
              <a:srgbClr val="F1E9D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6" name="Google Shape;446;p60"/>
          <p:cNvSpPr txBox="1"/>
          <p:nvPr>
            <p:ph idx="2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Senior Project</a:t>
            </a:r>
            <a:endParaRPr/>
          </a:p>
        </p:txBody>
      </p:sp>
      <p:sp>
        <p:nvSpPr>
          <p:cNvPr id="447" name="Google Shape;447;p60"/>
          <p:cNvSpPr txBox="1"/>
          <p:nvPr>
            <p:ph idx="3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</a:t>
            </a:r>
            <a:endParaRPr/>
          </a:p>
        </p:txBody>
      </p:sp>
      <p:sp>
        <p:nvSpPr>
          <p:cNvPr id="448" name="Google Shape;448;p60"/>
          <p:cNvSpPr txBox="1"/>
          <p:nvPr>
            <p:ph idx="5" type="title"/>
          </p:nvPr>
        </p:nvSpPr>
        <p:spPr>
          <a:xfrm>
            <a:off x="228600" y="219850"/>
            <a:ext cx="32244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erriweather Light"/>
                <a:ea typeface="Merriweather Light"/>
                <a:cs typeface="Merriweather Light"/>
                <a:sym typeface="Merriweather Light"/>
              </a:rPr>
              <a:t>Example Posts:</a:t>
            </a:r>
            <a:endParaRPr sz="3000">
              <a:latin typeface="Merriweather Light"/>
              <a:ea typeface="Merriweather Light"/>
              <a:cs typeface="Merriweather Light"/>
              <a:sym typeface="Merriweather Light"/>
            </a:endParaRPr>
          </a:p>
        </p:txBody>
      </p:sp>
      <p:sp>
        <p:nvSpPr>
          <p:cNvPr id="449" name="Google Shape;449;p60"/>
          <p:cNvSpPr txBox="1"/>
          <p:nvPr>
            <p:ph idx="5" type="title"/>
          </p:nvPr>
        </p:nvSpPr>
        <p:spPr>
          <a:xfrm>
            <a:off x="870000" y="1255050"/>
            <a:ext cx="19416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Personality Content</a:t>
            </a:r>
            <a:endParaRPr sz="1400"/>
          </a:p>
        </p:txBody>
      </p:sp>
      <p:sp>
        <p:nvSpPr>
          <p:cNvPr id="450" name="Google Shape;450;p60"/>
          <p:cNvSpPr txBox="1"/>
          <p:nvPr>
            <p:ph idx="5" type="title"/>
          </p:nvPr>
        </p:nvSpPr>
        <p:spPr>
          <a:xfrm>
            <a:off x="4117225" y="1255050"/>
            <a:ext cx="4914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VS.</a:t>
            </a:r>
            <a:endParaRPr sz="1400"/>
          </a:p>
        </p:txBody>
      </p:sp>
      <p:sp>
        <p:nvSpPr>
          <p:cNvPr id="451" name="Google Shape;451;p60"/>
          <p:cNvSpPr txBox="1"/>
          <p:nvPr>
            <p:ph idx="5" type="title"/>
          </p:nvPr>
        </p:nvSpPr>
        <p:spPr>
          <a:xfrm>
            <a:off x="5598735" y="1255050"/>
            <a:ext cx="1679700" cy="2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Product Content </a:t>
            </a: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1"/>
          <p:cNvSpPr txBox="1"/>
          <p:nvPr>
            <p:ph idx="3" type="title"/>
          </p:nvPr>
        </p:nvSpPr>
        <p:spPr>
          <a:xfrm>
            <a:off x="228600" y="516850"/>
            <a:ext cx="76197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 Links to Mel’s Pops: </a:t>
            </a:r>
            <a:endParaRPr/>
          </a:p>
        </p:txBody>
      </p:sp>
      <p:sp>
        <p:nvSpPr>
          <p:cNvPr id="457" name="Google Shape;457;p61"/>
          <p:cNvSpPr txBox="1"/>
          <p:nvPr>
            <p:ph idx="4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Senior Project</a:t>
            </a:r>
            <a:endParaRPr/>
          </a:p>
        </p:txBody>
      </p:sp>
      <p:sp>
        <p:nvSpPr>
          <p:cNvPr id="458" name="Google Shape;458;p61"/>
          <p:cNvSpPr txBox="1"/>
          <p:nvPr>
            <p:ph idx="5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</a:t>
            </a:r>
            <a:endParaRPr/>
          </a:p>
        </p:txBody>
      </p:sp>
      <p:pic>
        <p:nvPicPr>
          <p:cNvPr id="459" name="Google Shape;459;p61"/>
          <p:cNvPicPr preferRelativeResize="0"/>
          <p:nvPr>
            <p:ph idx="7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625" y="1832600"/>
            <a:ext cx="2333400" cy="2333100"/>
          </a:xfrm>
          <a:prstGeom prst="ellipse">
            <a:avLst/>
          </a:prstGeom>
        </p:spPr>
      </p:pic>
      <p:pic>
        <p:nvPicPr>
          <p:cNvPr id="460" name="Google Shape;460;p61"/>
          <p:cNvPicPr preferRelativeResize="0"/>
          <p:nvPr>
            <p:ph idx="8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2862" y="1832600"/>
            <a:ext cx="2333100" cy="2333100"/>
          </a:xfrm>
          <a:prstGeom prst="ellipse">
            <a:avLst/>
          </a:prstGeom>
        </p:spPr>
      </p:pic>
      <p:pic>
        <p:nvPicPr>
          <p:cNvPr id="461" name="Google Shape;461;p61"/>
          <p:cNvPicPr preferRelativeResize="0"/>
          <p:nvPr>
            <p:ph idx="9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6800" y="1832600"/>
            <a:ext cx="2345400" cy="2345400"/>
          </a:xfrm>
          <a:prstGeom prst="ellipse">
            <a:avLst/>
          </a:prstGeom>
        </p:spPr>
      </p:pic>
      <p:sp>
        <p:nvSpPr>
          <p:cNvPr id="462" name="Google Shape;462;p61"/>
          <p:cNvSpPr txBox="1"/>
          <p:nvPr>
            <p:ph idx="16" type="subTitle"/>
          </p:nvPr>
        </p:nvSpPr>
        <p:spPr>
          <a:xfrm>
            <a:off x="1014275" y="4165700"/>
            <a:ext cx="1082100" cy="3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Instagram</a:t>
            </a:r>
            <a:endParaRPr/>
          </a:p>
        </p:txBody>
      </p:sp>
      <p:sp>
        <p:nvSpPr>
          <p:cNvPr id="463" name="Google Shape;463;p61"/>
          <p:cNvSpPr txBox="1"/>
          <p:nvPr>
            <p:ph idx="17" type="subTitle"/>
          </p:nvPr>
        </p:nvSpPr>
        <p:spPr>
          <a:xfrm>
            <a:off x="3712563" y="4171850"/>
            <a:ext cx="1133700" cy="3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Facebook</a:t>
            </a:r>
            <a:endParaRPr/>
          </a:p>
        </p:txBody>
      </p:sp>
      <p:sp>
        <p:nvSpPr>
          <p:cNvPr id="464" name="Google Shape;464;p61"/>
          <p:cNvSpPr txBox="1"/>
          <p:nvPr>
            <p:ph idx="18" type="subTitle"/>
          </p:nvPr>
        </p:nvSpPr>
        <p:spPr>
          <a:xfrm>
            <a:off x="6609793" y="4171850"/>
            <a:ext cx="896700" cy="3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TikTok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D2B2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2"/>
          <p:cNvSpPr txBox="1"/>
          <p:nvPr>
            <p:ph idx="3" type="title"/>
          </p:nvPr>
        </p:nvSpPr>
        <p:spPr>
          <a:xfrm rot="-5400000">
            <a:off x="8360500" y="443600"/>
            <a:ext cx="10203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Senior Project</a:t>
            </a:r>
            <a:endParaRPr/>
          </a:p>
        </p:txBody>
      </p:sp>
      <p:sp>
        <p:nvSpPr>
          <p:cNvPr id="470" name="Google Shape;470;p62"/>
          <p:cNvSpPr txBox="1"/>
          <p:nvPr>
            <p:ph idx="4" type="title"/>
          </p:nvPr>
        </p:nvSpPr>
        <p:spPr>
          <a:xfrm rot="-5400000">
            <a:off x="7417450" y="2291400"/>
            <a:ext cx="2906400" cy="5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Organizational Management</a:t>
            </a:r>
            <a:endParaRPr/>
          </a:p>
        </p:txBody>
      </p:sp>
      <p:sp>
        <p:nvSpPr>
          <p:cNvPr id="471" name="Google Shape;471;p62"/>
          <p:cNvSpPr txBox="1"/>
          <p:nvPr>
            <p:ph type="title"/>
          </p:nvPr>
        </p:nvSpPr>
        <p:spPr>
          <a:xfrm>
            <a:off x="228600" y="4076300"/>
            <a:ext cx="8354700" cy="10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Organizational </a:t>
            </a:r>
            <a:r>
              <a:rPr lang="en" sz="5200"/>
              <a:t>Management</a:t>
            </a:r>
            <a:r>
              <a:rPr lang="en"/>
              <a:t> </a:t>
            </a:r>
            <a:endParaRPr/>
          </a:p>
        </p:txBody>
      </p:sp>
      <p:pic>
        <p:nvPicPr>
          <p:cNvPr id="472" name="Google Shape;472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9306" l="0" r="0" t="19306"/>
          <a:stretch/>
        </p:blipFill>
        <p:spPr>
          <a:xfrm>
            <a:off x="0" y="0"/>
            <a:ext cx="8583302" cy="39546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ortfoli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A7BBC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